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2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45ACA-A05B-4532-8EED-FE59A5F1CF4D}" type="datetimeFigureOut">
              <a:rPr lang="en-ZA" smtClean="0"/>
              <a:t>2020/02/19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7C6D6-6745-4265-A1F8-000992853E9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2934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1544D-F39A-4F55-BC21-9BE909A9BACC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3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ags" Target="../tags/tag3.xml"/><Relationship Id="rId7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5.jpe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9.bin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emf"/><Relationship Id="rId2" Type="http://schemas.openxmlformats.org/officeDocument/2006/relationships/tags" Target="../tags/tag15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6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40145E4C-39FE-4793-AD05-91F93FBC60F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  <a:sym typeface="Verdana" panose="020B060403050404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6BAECD9-0883-4BEF-A808-07254EFA77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3" t="23358" b="18997"/>
          <a:stretch/>
        </p:blipFill>
        <p:spPr>
          <a:xfrm>
            <a:off x="0" y="0"/>
            <a:ext cx="12196269" cy="4790922"/>
          </a:xfrm>
          <a:custGeom>
            <a:avLst/>
            <a:gdLst>
              <a:gd name="connsiteX0" fmla="*/ 0 w 12186744"/>
              <a:gd name="connsiteY0" fmla="*/ 0 h 4790922"/>
              <a:gd name="connsiteX1" fmla="*/ 12186744 w 12186744"/>
              <a:gd name="connsiteY1" fmla="*/ 0 h 4790922"/>
              <a:gd name="connsiteX2" fmla="*/ 12186744 w 12186744"/>
              <a:gd name="connsiteY2" fmla="*/ 4790922 h 4790922"/>
              <a:gd name="connsiteX3" fmla="*/ 0 w 12186744"/>
              <a:gd name="connsiteY3" fmla="*/ 4790922 h 4790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744" h="4790922">
                <a:moveTo>
                  <a:pt x="0" y="0"/>
                </a:moveTo>
                <a:lnTo>
                  <a:pt x="12186744" y="0"/>
                </a:lnTo>
                <a:lnTo>
                  <a:pt x="12186744" y="4790922"/>
                </a:lnTo>
                <a:lnTo>
                  <a:pt x="0" y="4790922"/>
                </a:lnTo>
                <a:close/>
              </a:path>
            </a:pathLst>
          </a:cu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CF59B07-F119-409B-AD5A-F310C24C10A6}"/>
              </a:ext>
            </a:extLst>
          </p:cNvPr>
          <p:cNvSpPr/>
          <p:nvPr userDrawn="1"/>
        </p:nvSpPr>
        <p:spPr>
          <a:xfrm>
            <a:off x="8146292" y="1704163"/>
            <a:ext cx="3775881" cy="281516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0" name="Picture 22">
            <a:extLst>
              <a:ext uri="{FF2B5EF4-FFF2-40B4-BE49-F238E27FC236}">
                <a16:creationId xmlns:a16="http://schemas.microsoft.com/office/drawing/2014/main" id="{357048A9-EEA9-4CC7-8FAB-20C5AB1EAF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9989919" y="5321106"/>
            <a:ext cx="1932254" cy="698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30F39CD-0B68-40CB-AAD1-7DB9C8F564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254185"/>
            <a:ext cx="1880754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1ACB306-525C-45D8-B4FA-E43F1BE9B49F}"/>
              </a:ext>
            </a:extLst>
          </p:cNvPr>
          <p:cNvSpPr/>
          <p:nvPr userDrawn="1"/>
        </p:nvSpPr>
        <p:spPr>
          <a:xfrm>
            <a:off x="8216179" y="2197644"/>
            <a:ext cx="36361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296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 Market</a:t>
            </a:r>
            <a:b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296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296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Report</a:t>
            </a:r>
            <a:endParaRPr kumimoji="0" lang="en-IN" sz="1600" b="0" i="0" u="none" strike="noStrike" kern="1200" cap="none" spc="0" normalizeH="0" baseline="0" noProof="0" dirty="0">
              <a:ln>
                <a:noFill/>
              </a:ln>
              <a:solidFill>
                <a:srgbClr val="464646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EDFA840-B8AD-49AF-A15D-7DCC01BDA5F5}"/>
              </a:ext>
            </a:extLst>
          </p:cNvPr>
          <p:cNvGrpSpPr/>
          <p:nvPr userDrawn="1"/>
        </p:nvGrpSpPr>
        <p:grpSpPr>
          <a:xfrm>
            <a:off x="4223431" y="5374898"/>
            <a:ext cx="3745138" cy="590424"/>
            <a:chOff x="3736315" y="5241561"/>
            <a:chExt cx="4604121" cy="59042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1843519-5399-478A-995D-D0BC820B30EC}"/>
                </a:ext>
              </a:extLst>
            </p:cNvPr>
            <p:cNvCxnSpPr/>
            <p:nvPr/>
          </p:nvCxnSpPr>
          <p:spPr>
            <a:xfrm>
              <a:off x="3736315" y="5241561"/>
              <a:ext cx="4604121" cy="0"/>
            </a:xfrm>
            <a:prstGeom prst="line">
              <a:avLst/>
            </a:prstGeom>
            <a:ln w="12700">
              <a:gradFill flip="none" rotWithShape="1">
                <a:gsLst>
                  <a:gs pos="1770">
                    <a:schemeClr val="tx1"/>
                  </a:gs>
                  <a:gs pos="56000">
                    <a:schemeClr val="bg1">
                      <a:lumMod val="7500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DA5FFA0-AE7C-4AF0-9C01-88678C6CBFC2}"/>
                </a:ext>
              </a:extLst>
            </p:cNvPr>
            <p:cNvCxnSpPr/>
            <p:nvPr/>
          </p:nvCxnSpPr>
          <p:spPr>
            <a:xfrm>
              <a:off x="3736315" y="5831985"/>
              <a:ext cx="4604121" cy="0"/>
            </a:xfrm>
            <a:prstGeom prst="line">
              <a:avLst/>
            </a:prstGeom>
            <a:ln w="12700">
              <a:gradFill flip="none" rotWithShape="1">
                <a:gsLst>
                  <a:gs pos="1770">
                    <a:schemeClr val="tx1"/>
                  </a:gs>
                  <a:gs pos="56000">
                    <a:schemeClr val="bg1">
                      <a:lumMod val="7500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 Placeholder 8">
            <a:extLst>
              <a:ext uri="{FF2B5EF4-FFF2-40B4-BE49-F238E27FC236}">
                <a16:creationId xmlns:a16="http://schemas.microsoft.com/office/drawing/2014/main" id="{31805820-4E4C-47A8-B169-3DEF3DF59B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17901" y="3968075"/>
            <a:ext cx="3632662" cy="338554"/>
          </a:xfrm>
          <a:prstGeom prst="rect">
            <a:avLst/>
          </a:prstGeom>
        </p:spPr>
        <p:txBody>
          <a:bodyPr wrap="square" anchor="ctr" anchorCtr="1">
            <a:spAutoFit/>
          </a:bodyPr>
          <a:lstStyle>
            <a:lvl1pPr algn="r">
              <a:defRPr lang="en-US" b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 algn="ctr" defTabSz="457200">
              <a:spcBef>
                <a:spcPts val="1200"/>
              </a:spcBef>
              <a:spcAft>
                <a:spcPct val="0"/>
              </a:spcAft>
            </a:pPr>
            <a:r>
              <a:rPr lang="en-US" dirty="0"/>
              <a:t>MMMM DD, YYYY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F7303A-D6D8-4D65-8F53-1B51B3DD0167}"/>
              </a:ext>
            </a:extLst>
          </p:cNvPr>
          <p:cNvSpPr txBox="1"/>
          <p:nvPr userDrawn="1"/>
        </p:nvSpPr>
        <p:spPr>
          <a:xfrm>
            <a:off x="4221480" y="5470736"/>
            <a:ext cx="374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SA Tourism</a:t>
            </a:r>
            <a:r>
              <a:rPr kumimoji="0" lang="en-IN" alt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IN" alt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8DC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Brand</a:t>
            </a:r>
            <a:r>
              <a:rPr kumimoji="0" lang="en-I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8DC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Tracker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5D8A21-30C5-4CCC-9F8F-B407AB3C5F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15321" y="3364240"/>
            <a:ext cx="3633932" cy="474662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2967"/>
                </a:solidFill>
              </a:defRPr>
            </a:lvl1pPr>
          </a:lstStyle>
          <a:p>
            <a:pPr lvl="0"/>
            <a:r>
              <a:rPr lang="en-US" dirty="0"/>
              <a:t>YYYY, WAVE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6985433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4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8FECB17-6174-4632-B6D3-A51BD8FFFDEB}"/>
              </a:ext>
            </a:extLst>
          </p:cNvPr>
          <p:cNvSpPr/>
          <p:nvPr userDrawn="1"/>
        </p:nvSpPr>
        <p:spPr>
          <a:xfrm>
            <a:off x="5822301" y="183653"/>
            <a:ext cx="6091886" cy="400110"/>
          </a:xfrm>
          <a:prstGeom prst="rect">
            <a:avLst/>
          </a:prstGeom>
          <a:gradFill>
            <a:gsLst>
              <a:gs pos="100000">
                <a:srgbClr val="00BBE3"/>
              </a:gs>
              <a:gs pos="64000">
                <a:srgbClr val="00559E"/>
              </a:gs>
            </a:gsLst>
            <a:lin ang="0" scaled="0"/>
          </a:gradFill>
        </p:spPr>
        <p:txBody>
          <a:bodyPr wrap="square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Segoe UI Black" panose="020B0A02040204020203" pitchFamily="34" charset="0"/>
                <a:cs typeface="Segoe UI Black" panose="020B0A02040204020203" pitchFamily="34" charset="0"/>
              </a:rPr>
              <a:t>Table of contents</a:t>
            </a: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B87905-B014-4C08-9006-0A651B42F09B}"/>
              </a:ext>
            </a:extLst>
          </p:cNvPr>
          <p:cNvGrpSpPr/>
          <p:nvPr userDrawn="1"/>
        </p:nvGrpSpPr>
        <p:grpSpPr>
          <a:xfrm>
            <a:off x="5822301" y="680925"/>
            <a:ext cx="6091886" cy="518042"/>
            <a:chOff x="5822301" y="1134709"/>
            <a:chExt cx="6031603" cy="67797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F50EEA5-8762-43B7-AAE6-6DA2D8E354C4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1134709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9D9D9"/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683E688-3A4B-4BC3-BDB3-956832DFCAC0}"/>
                </a:ext>
              </a:extLst>
            </p:cNvPr>
            <p:cNvSpPr/>
            <p:nvPr/>
          </p:nvSpPr>
          <p:spPr>
            <a:xfrm>
              <a:off x="5961997" y="1252161"/>
              <a:ext cx="1638077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KEY FINDINGS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4FEBA8-1A95-4851-8CB3-164B450BBC03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1134709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D1F7ACA-D01A-4100-A2B0-E34A8D58FA64}"/>
              </a:ext>
            </a:extLst>
          </p:cNvPr>
          <p:cNvGrpSpPr/>
          <p:nvPr userDrawn="1"/>
        </p:nvGrpSpPr>
        <p:grpSpPr>
          <a:xfrm>
            <a:off x="5822301" y="1387186"/>
            <a:ext cx="6091886" cy="518042"/>
            <a:chOff x="5822301" y="1862497"/>
            <a:chExt cx="6031603" cy="6779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95F042-97D6-4114-BE7D-4E042596CC0C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1862497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D978B5-0D3F-4145-8C2F-105FB50A5947}"/>
                </a:ext>
              </a:extLst>
            </p:cNvPr>
            <p:cNvSpPr/>
            <p:nvPr/>
          </p:nvSpPr>
          <p:spPr>
            <a:xfrm>
              <a:off x="5961997" y="1979949"/>
              <a:ext cx="3815340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GLOBAL PERFORMANCE SUMMARY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6DA2721-C651-4A27-A548-ECC9A370B373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1862497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9F0ED2-F206-491B-9483-80B5F5CF80D2}"/>
              </a:ext>
            </a:extLst>
          </p:cNvPr>
          <p:cNvGrpSpPr/>
          <p:nvPr userDrawn="1"/>
        </p:nvGrpSpPr>
        <p:grpSpPr>
          <a:xfrm>
            <a:off x="5822301" y="2093447"/>
            <a:ext cx="6091886" cy="518042"/>
            <a:chOff x="5822301" y="2590285"/>
            <a:chExt cx="6031603" cy="6779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285CC35-FDEB-4F97-9878-02F9D14BD374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2590285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F9BAFF0-EA2F-4573-9254-F25BEBA1F9E7}"/>
                </a:ext>
              </a:extLst>
            </p:cNvPr>
            <p:cNvSpPr/>
            <p:nvPr/>
          </p:nvSpPr>
          <p:spPr>
            <a:xfrm>
              <a:off x="5961997" y="2707737"/>
              <a:ext cx="2105063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BRAND STRENGTH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9A1614-B8EE-4BE7-8B55-B51D5738B69C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2590285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844CF1-E57F-47AD-89B1-93430BF13011}"/>
              </a:ext>
            </a:extLst>
          </p:cNvPr>
          <p:cNvGrpSpPr/>
          <p:nvPr userDrawn="1"/>
        </p:nvGrpSpPr>
        <p:grpSpPr>
          <a:xfrm>
            <a:off x="5822301" y="2799708"/>
            <a:ext cx="6091886" cy="518042"/>
            <a:chOff x="5822301" y="3318073"/>
            <a:chExt cx="6031603" cy="67797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49E1B20-13D9-4348-B63D-D23CBFF5100F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3318073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591A241-387F-4B6D-A5D8-85B8ED59CD58}"/>
                </a:ext>
              </a:extLst>
            </p:cNvPr>
            <p:cNvSpPr/>
            <p:nvPr/>
          </p:nvSpPr>
          <p:spPr>
            <a:xfrm>
              <a:off x="5961997" y="3435525"/>
              <a:ext cx="2330574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CONVERSION CURVE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0B41FE-7F59-4612-AD85-9929E408E9F1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3318073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AD991B-22A9-4468-9444-99A56EB8E6B4}"/>
              </a:ext>
            </a:extLst>
          </p:cNvPr>
          <p:cNvGrpSpPr/>
          <p:nvPr userDrawn="1"/>
        </p:nvGrpSpPr>
        <p:grpSpPr>
          <a:xfrm>
            <a:off x="5822301" y="3505969"/>
            <a:ext cx="6091886" cy="518042"/>
            <a:chOff x="5822301" y="4045861"/>
            <a:chExt cx="6031603" cy="67797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9A41377-53EA-4669-81D3-4AA015CD5B87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4045861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60D8FD-367D-4C54-88D0-B3895B0DE649}"/>
                </a:ext>
              </a:extLst>
            </p:cNvPr>
            <p:cNvSpPr/>
            <p:nvPr/>
          </p:nvSpPr>
          <p:spPr>
            <a:xfrm>
              <a:off x="5961997" y="4163313"/>
              <a:ext cx="5890830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BRAND KNOWLEDGE, JOURNEY AND META-PERCEPTION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F1EBC97-6CEB-4BE6-A4E1-F27133035478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4045861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C794CB2-1FAF-433E-8955-43C19F295B1C}"/>
              </a:ext>
            </a:extLst>
          </p:cNvPr>
          <p:cNvGrpSpPr/>
          <p:nvPr userDrawn="1"/>
        </p:nvGrpSpPr>
        <p:grpSpPr>
          <a:xfrm>
            <a:off x="5822301" y="4212230"/>
            <a:ext cx="6091886" cy="518042"/>
            <a:chOff x="5822301" y="4773649"/>
            <a:chExt cx="6031603" cy="67797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73134B1-0385-460D-9B66-BAB0D636F914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4773649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0211041-9402-405E-9384-4771141D0C86}"/>
                </a:ext>
              </a:extLst>
            </p:cNvPr>
            <p:cNvSpPr/>
            <p:nvPr/>
          </p:nvSpPr>
          <p:spPr>
            <a:xfrm>
              <a:off x="5961997" y="4891101"/>
              <a:ext cx="3307829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GENERAL TRAVEL BEHAVIOUR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C71AACD-D627-4F7B-84B8-4E41F8D122D8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4773649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732AB2D-9ED1-4E7A-8D69-835A15B1A918}"/>
              </a:ext>
            </a:extLst>
          </p:cNvPr>
          <p:cNvGrpSpPr/>
          <p:nvPr userDrawn="1"/>
        </p:nvGrpSpPr>
        <p:grpSpPr>
          <a:xfrm>
            <a:off x="5822301" y="4918491"/>
            <a:ext cx="6091886" cy="518042"/>
            <a:chOff x="5822301" y="5501437"/>
            <a:chExt cx="6031603" cy="67797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FA4E0-F4C2-46B2-8E57-54790E5980E3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5501437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565A4F9-B546-4034-9398-CCF607C0170B}"/>
                </a:ext>
              </a:extLst>
            </p:cNvPr>
            <p:cNvSpPr/>
            <p:nvPr/>
          </p:nvSpPr>
          <p:spPr>
            <a:xfrm>
              <a:off x="5961997" y="5618889"/>
              <a:ext cx="4409202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SOUTH AFRICA’S SNAPSHOT AND TRAVEL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FD6D822-8DE8-4D68-B59B-526CFD6F042F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5501437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8350287-8185-46A7-90CD-0B0A679CE10B}"/>
              </a:ext>
            </a:extLst>
          </p:cNvPr>
          <p:cNvGrpSpPr/>
          <p:nvPr userDrawn="1"/>
        </p:nvGrpSpPr>
        <p:grpSpPr>
          <a:xfrm>
            <a:off x="5822301" y="5624749"/>
            <a:ext cx="6091886" cy="518042"/>
            <a:chOff x="5822301" y="5501437"/>
            <a:chExt cx="6031603" cy="67797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B8FFD6B-AF42-430B-8E0E-798B84AFE962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5501437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AA9414B-603F-476E-88A9-5CA066C82C0F}"/>
                </a:ext>
              </a:extLst>
            </p:cNvPr>
            <p:cNvSpPr/>
            <p:nvPr/>
          </p:nvSpPr>
          <p:spPr>
            <a:xfrm>
              <a:off x="5961997" y="5618889"/>
              <a:ext cx="1229824" cy="4430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09090"/>
                  </a:solidFill>
                  <a:effectLst/>
                  <a:uLnTx/>
                  <a:uFillTx/>
                  <a:latin typeface="Arial"/>
                  <a:ea typeface="+mn-ea"/>
                  <a:cs typeface="Segoe UI" panose="020B0502040204020203" pitchFamily="34" charset="0"/>
                </a:rPr>
                <a:t>APPENDIX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1033B9A-2D43-4EB9-B1C4-DED02A4D993A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5501437"/>
              <a:ext cx="69848" cy="677978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40" name="Picture 22">
            <a:extLst>
              <a:ext uri="{FF2B5EF4-FFF2-40B4-BE49-F238E27FC236}">
                <a16:creationId xmlns:a16="http://schemas.microsoft.com/office/drawing/2014/main" id="{B4AA2F43-29D8-4546-B41D-61F6C771EE3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70A4750-C131-4B17-B9E0-74ABFE872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75" r="20005"/>
          <a:stretch/>
        </p:blipFill>
        <p:spPr>
          <a:xfrm>
            <a:off x="1" y="1"/>
            <a:ext cx="5822951" cy="6857997"/>
          </a:xfrm>
          <a:custGeom>
            <a:avLst/>
            <a:gdLst>
              <a:gd name="connsiteX0" fmla="*/ 0 w 5822951"/>
              <a:gd name="connsiteY0" fmla="*/ 0 h 6857997"/>
              <a:gd name="connsiteX1" fmla="*/ 5822951 w 5822951"/>
              <a:gd name="connsiteY1" fmla="*/ 0 h 6857997"/>
              <a:gd name="connsiteX2" fmla="*/ 5822951 w 5822951"/>
              <a:gd name="connsiteY2" fmla="*/ 6857997 h 6857997"/>
              <a:gd name="connsiteX3" fmla="*/ 0 w 5822951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2951" h="6857997">
                <a:moveTo>
                  <a:pt x="0" y="0"/>
                </a:moveTo>
                <a:lnTo>
                  <a:pt x="5822951" y="0"/>
                </a:lnTo>
                <a:lnTo>
                  <a:pt x="5822951" y="6857997"/>
                </a:lnTo>
                <a:lnTo>
                  <a:pt x="0" y="68579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6553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4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2">
            <a:extLst>
              <a:ext uri="{FF2B5EF4-FFF2-40B4-BE49-F238E27FC236}">
                <a16:creationId xmlns:a16="http://schemas.microsoft.com/office/drawing/2014/main" id="{C1F9C049-14AE-489E-B85A-59E486A6F6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2723C06-FA9F-4B19-984C-8AF35DB5919D}"/>
              </a:ext>
            </a:extLst>
          </p:cNvPr>
          <p:cNvGrpSpPr/>
          <p:nvPr userDrawn="1"/>
        </p:nvGrpSpPr>
        <p:grpSpPr>
          <a:xfrm>
            <a:off x="5822301" y="2093447"/>
            <a:ext cx="6091886" cy="518042"/>
            <a:chOff x="5822301" y="2590285"/>
            <a:chExt cx="6031603" cy="67797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AB9E928-C94A-4D91-8714-53F4EDB87B7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2590285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325C683-A3F2-4D87-9723-EAEDB4FE3AA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2590285"/>
              <a:ext cx="69848" cy="6779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011124F0-2903-40E1-A068-1E46B6F00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75" r="20005"/>
          <a:stretch/>
        </p:blipFill>
        <p:spPr>
          <a:xfrm>
            <a:off x="1" y="1"/>
            <a:ext cx="5822951" cy="6857997"/>
          </a:xfrm>
          <a:custGeom>
            <a:avLst/>
            <a:gdLst>
              <a:gd name="connsiteX0" fmla="*/ 0 w 5822951"/>
              <a:gd name="connsiteY0" fmla="*/ 0 h 6857997"/>
              <a:gd name="connsiteX1" fmla="*/ 5822951 w 5822951"/>
              <a:gd name="connsiteY1" fmla="*/ 0 h 6857997"/>
              <a:gd name="connsiteX2" fmla="*/ 5822951 w 5822951"/>
              <a:gd name="connsiteY2" fmla="*/ 6857997 h 6857997"/>
              <a:gd name="connsiteX3" fmla="*/ 0 w 5822951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2951" h="6857997">
                <a:moveTo>
                  <a:pt x="0" y="0"/>
                </a:moveTo>
                <a:lnTo>
                  <a:pt x="5822951" y="0"/>
                </a:lnTo>
                <a:lnTo>
                  <a:pt x="5822951" y="6857997"/>
                </a:lnTo>
                <a:lnTo>
                  <a:pt x="0" y="6857997"/>
                </a:lnTo>
                <a:close/>
              </a:path>
            </a:pathLst>
          </a:cu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C27B3F6-FC30-4075-B3D8-E9AAA5F71CA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62744" y="2181499"/>
            <a:ext cx="1229824" cy="33855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8DC2"/>
                </a:solidFill>
              </a:defRPr>
            </a:lvl1pPr>
          </a:lstStyle>
          <a:p>
            <a:pPr defTabSz="914400">
              <a:defRPr/>
            </a:pPr>
            <a:r>
              <a:rPr lang="en-US" dirty="0"/>
              <a:t>APPENDIX</a:t>
            </a:r>
          </a:p>
        </p:txBody>
      </p:sp>
      <p:sp>
        <p:nvSpPr>
          <p:cNvPr id="19" name="Rechteck 19">
            <a:extLst>
              <a:ext uri="{FF2B5EF4-FFF2-40B4-BE49-F238E27FC236}">
                <a16:creationId xmlns:a16="http://schemas.microsoft.com/office/drawing/2014/main" id="{29A37859-BD2E-4CA4-A7B2-03072FC8950C}"/>
              </a:ext>
            </a:extLst>
          </p:cNvPr>
          <p:cNvSpPr/>
          <p:nvPr userDrawn="1"/>
        </p:nvSpPr>
        <p:spPr>
          <a:xfrm>
            <a:off x="6676496" y="2828565"/>
            <a:ext cx="44450" cy="333735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2CA3EEF-4FDE-4A09-AD48-7F21EDADD5F6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2741719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DFE2EB74-9C3F-4A39-A4E5-D4FACABA2407}"/>
              </a:ext>
            </a:extLst>
          </p:cNvPr>
          <p:cNvSpPr txBox="1">
            <a:spLocks/>
          </p:cNvSpPr>
          <p:nvPr userDrawn="1"/>
        </p:nvSpPr>
        <p:spPr>
          <a:xfrm>
            <a:off x="6750020" y="342369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 Performance summary</a:t>
            </a:r>
          </a:p>
        </p:txBody>
      </p:sp>
      <p:sp>
        <p:nvSpPr>
          <p:cNvPr id="22" name="Rechteck 19">
            <a:extLst>
              <a:ext uri="{FF2B5EF4-FFF2-40B4-BE49-F238E27FC236}">
                <a16:creationId xmlns:a16="http://schemas.microsoft.com/office/drawing/2014/main" id="{3638DC3B-1480-4E5E-A99B-46AAF0384C37}"/>
              </a:ext>
            </a:extLst>
          </p:cNvPr>
          <p:cNvSpPr/>
          <p:nvPr userDrawn="1"/>
        </p:nvSpPr>
        <p:spPr>
          <a:xfrm>
            <a:off x="6676496" y="342369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C882310C-0E2B-4689-AA62-10596257A8EC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333684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">
            <a:extLst>
              <a:ext uri="{FF2B5EF4-FFF2-40B4-BE49-F238E27FC236}">
                <a16:creationId xmlns:a16="http://schemas.microsoft.com/office/drawing/2014/main" id="{168125CD-C0A8-485E-A329-2B5960B84078}"/>
              </a:ext>
            </a:extLst>
          </p:cNvPr>
          <p:cNvSpPr txBox="1">
            <a:spLocks/>
          </p:cNvSpPr>
          <p:nvPr userDrawn="1"/>
        </p:nvSpPr>
        <p:spPr>
          <a:xfrm>
            <a:off x="6750020" y="402024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Conversion curve</a:t>
            </a:r>
          </a:p>
        </p:txBody>
      </p:sp>
      <p:sp>
        <p:nvSpPr>
          <p:cNvPr id="28" name="Rechteck 19">
            <a:extLst>
              <a:ext uri="{FF2B5EF4-FFF2-40B4-BE49-F238E27FC236}">
                <a16:creationId xmlns:a16="http://schemas.microsoft.com/office/drawing/2014/main" id="{4D6CA209-FDDF-4213-A927-054DF83482D9}"/>
              </a:ext>
            </a:extLst>
          </p:cNvPr>
          <p:cNvSpPr/>
          <p:nvPr userDrawn="1"/>
        </p:nvSpPr>
        <p:spPr>
          <a:xfrm>
            <a:off x="6676496" y="402024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6E4DD9A7-2AB5-4CC0-A4BD-114076CBB521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393339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94383E5B-978D-4EF9-B92B-11EF1694C4A5}"/>
              </a:ext>
            </a:extLst>
          </p:cNvPr>
          <p:cNvSpPr txBox="1">
            <a:spLocks/>
          </p:cNvSpPr>
          <p:nvPr userDrawn="1"/>
        </p:nvSpPr>
        <p:spPr>
          <a:xfrm>
            <a:off x="6750020" y="461679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Brand Knowledge</a:t>
            </a:r>
          </a:p>
        </p:txBody>
      </p:sp>
      <p:sp>
        <p:nvSpPr>
          <p:cNvPr id="32" name="Rechteck 19">
            <a:extLst>
              <a:ext uri="{FF2B5EF4-FFF2-40B4-BE49-F238E27FC236}">
                <a16:creationId xmlns:a16="http://schemas.microsoft.com/office/drawing/2014/main" id="{B5983AFB-E505-4923-A21B-EFAF5C036FDE}"/>
              </a:ext>
            </a:extLst>
          </p:cNvPr>
          <p:cNvSpPr/>
          <p:nvPr userDrawn="1"/>
        </p:nvSpPr>
        <p:spPr>
          <a:xfrm>
            <a:off x="6676496" y="461679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DA06E98-FAD7-4DD4-819D-C807C4D306D9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452994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1">
            <a:extLst>
              <a:ext uri="{FF2B5EF4-FFF2-40B4-BE49-F238E27FC236}">
                <a16:creationId xmlns:a16="http://schemas.microsoft.com/office/drawing/2014/main" id="{A2677F67-BBC8-4D32-8735-F8F68D701337}"/>
              </a:ext>
            </a:extLst>
          </p:cNvPr>
          <p:cNvSpPr txBox="1">
            <a:spLocks/>
          </p:cNvSpPr>
          <p:nvPr userDrawn="1"/>
        </p:nvSpPr>
        <p:spPr>
          <a:xfrm>
            <a:off x="6750020" y="521334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Brand journey</a:t>
            </a:r>
          </a:p>
        </p:txBody>
      </p:sp>
      <p:sp>
        <p:nvSpPr>
          <p:cNvPr id="35" name="Rechteck 19">
            <a:extLst>
              <a:ext uri="{FF2B5EF4-FFF2-40B4-BE49-F238E27FC236}">
                <a16:creationId xmlns:a16="http://schemas.microsoft.com/office/drawing/2014/main" id="{B1ADA21B-461F-45B9-87E0-E001344AB323}"/>
              </a:ext>
            </a:extLst>
          </p:cNvPr>
          <p:cNvSpPr/>
          <p:nvPr userDrawn="1"/>
        </p:nvSpPr>
        <p:spPr>
          <a:xfrm>
            <a:off x="6676496" y="521334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1297831F-79E6-47FF-869E-1C52EBD7C398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512649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1">
            <a:extLst>
              <a:ext uri="{FF2B5EF4-FFF2-40B4-BE49-F238E27FC236}">
                <a16:creationId xmlns:a16="http://schemas.microsoft.com/office/drawing/2014/main" id="{DF609C2E-A724-49DF-A5F9-4555C8771C30}"/>
              </a:ext>
            </a:extLst>
          </p:cNvPr>
          <p:cNvSpPr txBox="1">
            <a:spLocks/>
          </p:cNvSpPr>
          <p:nvPr userDrawn="1"/>
        </p:nvSpPr>
        <p:spPr>
          <a:xfrm>
            <a:off x="6750020" y="580989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SOUTH AFRICA’S SNAPSHOT AND TRAVEL</a:t>
            </a:r>
          </a:p>
        </p:txBody>
      </p:sp>
      <p:sp>
        <p:nvSpPr>
          <p:cNvPr id="39" name="Rechteck 19">
            <a:extLst>
              <a:ext uri="{FF2B5EF4-FFF2-40B4-BE49-F238E27FC236}">
                <a16:creationId xmlns:a16="http://schemas.microsoft.com/office/drawing/2014/main" id="{AD9B9647-4FD3-4969-999C-BA07DF168AE9}"/>
              </a:ext>
            </a:extLst>
          </p:cNvPr>
          <p:cNvSpPr/>
          <p:nvPr userDrawn="1"/>
        </p:nvSpPr>
        <p:spPr>
          <a:xfrm>
            <a:off x="6676496" y="5809890"/>
            <a:ext cx="44450" cy="333735"/>
          </a:xfrm>
          <a:prstGeom prst="rect">
            <a:avLst/>
          </a:prstGeom>
          <a:solidFill>
            <a:srgbClr val="909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8EEB320F-22D9-4D18-A2E3-67811E041237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6410943" y="5723044"/>
            <a:ext cx="387670" cy="126106"/>
          </a:xfrm>
          <a:prstGeom prst="bentConnector2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2719264-5BD1-446B-8BF0-9A58813C0CDA}"/>
              </a:ext>
            </a:extLst>
          </p:cNvPr>
          <p:cNvCxnSpPr/>
          <p:nvPr userDrawn="1"/>
        </p:nvCxnSpPr>
        <p:spPr>
          <a:xfrm>
            <a:off x="6541725" y="2610936"/>
            <a:ext cx="0" cy="336582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">
            <a:extLst>
              <a:ext uri="{FF2B5EF4-FFF2-40B4-BE49-F238E27FC236}">
                <a16:creationId xmlns:a16="http://schemas.microsoft.com/office/drawing/2014/main" id="{FD715B87-812C-4E04-A6D6-94AEA6ADACF8}"/>
              </a:ext>
            </a:extLst>
          </p:cNvPr>
          <p:cNvSpPr txBox="1">
            <a:spLocks/>
          </p:cNvSpPr>
          <p:nvPr userDrawn="1"/>
        </p:nvSpPr>
        <p:spPr>
          <a:xfrm>
            <a:off x="6750020" y="2827140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 algn="l" rtl="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defRPr sz="1400" b="1" kern="1200" cap="all" baseline="0">
                <a:solidFill>
                  <a:srgbClr val="909090"/>
                </a:solidFill>
                <a:latin typeface="+mn-lt"/>
                <a:ea typeface="+mn-ea"/>
                <a:cs typeface="+mn-cs"/>
              </a:defRPr>
            </a:lvl1pPr>
            <a:lvl2pPr marL="228600" indent="-22860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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61963" indent="-2333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4213" indent="-222250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all" spc="0" normalizeH="0" baseline="0" noProof="0" dirty="0">
                <a:ln>
                  <a:noFill/>
                </a:ln>
                <a:solidFill>
                  <a:srgbClr val="90909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MARKET opportunity</a:t>
            </a:r>
          </a:p>
        </p:txBody>
      </p:sp>
    </p:spTree>
    <p:extLst>
      <p:ext uri="{BB962C8B-B14F-4D97-AF65-F5344CB8AC3E}">
        <p14:creationId xmlns:p14="http://schemas.microsoft.com/office/powerpoint/2010/main" val="3905685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4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750020" y="2828565"/>
            <a:ext cx="5164167" cy="333735"/>
          </a:xfrm>
          <a:prstGeom prst="rect">
            <a:avLst/>
          </a:prstGeom>
          <a:ln w="3175">
            <a:solidFill>
              <a:srgbClr val="909090"/>
            </a:solidFill>
          </a:ln>
        </p:spPr>
        <p:txBody>
          <a:bodyPr lIns="91440" anchor="ctr">
            <a:noAutofit/>
          </a:bodyPr>
          <a:lstStyle>
            <a:lvl1pPr>
              <a:defRPr sz="1400" cap="all" baseline="0">
                <a:solidFill>
                  <a:srgbClr val="909090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5" name="Picture 22">
            <a:extLst>
              <a:ext uri="{FF2B5EF4-FFF2-40B4-BE49-F238E27FC236}">
                <a16:creationId xmlns:a16="http://schemas.microsoft.com/office/drawing/2014/main" id="{C1F9C049-14AE-489E-B85A-59E486A6F6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2723C06-FA9F-4B19-984C-8AF35DB5919D}"/>
              </a:ext>
            </a:extLst>
          </p:cNvPr>
          <p:cNvGrpSpPr/>
          <p:nvPr userDrawn="1"/>
        </p:nvGrpSpPr>
        <p:grpSpPr>
          <a:xfrm>
            <a:off x="5822301" y="2093447"/>
            <a:ext cx="6091886" cy="518042"/>
            <a:chOff x="5822301" y="2590285"/>
            <a:chExt cx="6031603" cy="67797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AB9E928-C94A-4D91-8714-53F4EDB87B7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92149" y="2590285"/>
              <a:ext cx="5961755" cy="6779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325C683-A3F2-4D87-9723-EAEDB4FE3AAE}"/>
                </a:ext>
              </a:extLst>
            </p:cNvPr>
            <p:cNvSpPr txBox="1">
              <a:spLocks/>
            </p:cNvSpPr>
            <p:nvPr/>
          </p:nvSpPr>
          <p:spPr>
            <a:xfrm flipH="1" flipV="1">
              <a:off x="5822301" y="2590285"/>
              <a:ext cx="69848" cy="6779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228600" indent="-2286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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1963" indent="-2333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Calibri" panose="020F0502020204030204" pitchFamily="34" charset="0"/>
                <a:buChar char="–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4213" indent="-22225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Pct val="120000"/>
                <a:buFont typeface="Calibri" panose="020F0502020204030204" pitchFamily="34" charset="0"/>
                <a:buChar char="­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287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0C0F019-6A63-4FD7-B189-B000F5F067F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62744" y="2181499"/>
            <a:ext cx="4028154" cy="338554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>
              <a:defRPr lang="en-US" smtClean="0">
                <a:solidFill>
                  <a:srgbClr val="008DC2"/>
                </a:solidFill>
                <a:cs typeface="Segoe UI" panose="020B0502040204020203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defTabSz="914400" eaLnBrk="1" latinLnBrk="0" hangingPunct="1"/>
            <a:r>
              <a:rPr lang="en-US" dirty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11124F0-2903-40E1-A068-1E46B6F000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75" r="20005"/>
          <a:stretch/>
        </p:blipFill>
        <p:spPr>
          <a:xfrm>
            <a:off x="1" y="1"/>
            <a:ext cx="5822951" cy="6857997"/>
          </a:xfrm>
          <a:custGeom>
            <a:avLst/>
            <a:gdLst>
              <a:gd name="connsiteX0" fmla="*/ 0 w 5822951"/>
              <a:gd name="connsiteY0" fmla="*/ 0 h 6857997"/>
              <a:gd name="connsiteX1" fmla="*/ 5822951 w 5822951"/>
              <a:gd name="connsiteY1" fmla="*/ 0 h 6857997"/>
              <a:gd name="connsiteX2" fmla="*/ 5822951 w 5822951"/>
              <a:gd name="connsiteY2" fmla="*/ 6857997 h 6857997"/>
              <a:gd name="connsiteX3" fmla="*/ 0 w 5822951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2951" h="6857997">
                <a:moveTo>
                  <a:pt x="0" y="0"/>
                </a:moveTo>
                <a:lnTo>
                  <a:pt x="5822951" y="0"/>
                </a:lnTo>
                <a:lnTo>
                  <a:pt x="5822951" y="6857997"/>
                </a:lnTo>
                <a:lnTo>
                  <a:pt x="0" y="68579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7959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2F58D2C-F8CC-462C-91D6-53F6E9BF95F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D7F9DC7B-11DB-49DD-B1A0-ECBF03B28400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rIns="9144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66712" y="844682"/>
            <a:ext cx="11547476" cy="548640"/>
          </a:xfrm>
          <a:prstGeom prst="rect">
            <a:avLst/>
          </a:prstGeom>
        </p:spPr>
        <p:txBody>
          <a:bodyPr lIns="0"/>
          <a:lstStyle>
            <a:lvl1pPr>
              <a:spcBef>
                <a:spcPts val="0"/>
              </a:spcBef>
              <a:spcAft>
                <a:spcPts val="0"/>
              </a:spcAft>
              <a:defRPr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94927D3-F987-4680-B436-DB0039A62E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6" y="6184036"/>
            <a:ext cx="9326880" cy="332798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800" b="0" i="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249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2F58D2C-F8CC-462C-91D6-53F6E9BF95F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D7F9DC7B-11DB-49DD-B1A0-ECBF03B28400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rIns="9144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366712" y="844682"/>
            <a:ext cx="11547476" cy="548640"/>
          </a:xfrm>
          <a:prstGeom prst="rect">
            <a:avLst/>
          </a:prstGeom>
        </p:spPr>
        <p:txBody>
          <a:bodyPr lIns="0"/>
          <a:lstStyle>
            <a:lvl1pPr>
              <a:defRPr lang="en-US" b="0" i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94927D3-F987-4680-B436-DB0039A62E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6" y="6184036"/>
            <a:ext cx="9326880" cy="332798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800" b="0" i="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449711EC-F86C-4F87-8CB9-71C1F31EFE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5285" y="1424375"/>
            <a:ext cx="11547476" cy="460375"/>
          </a:xfrm>
          <a:prstGeom prst="rect">
            <a:avLst/>
          </a:prstGeom>
        </p:spPr>
        <p:txBody>
          <a:bodyPr anchor="ctr"/>
          <a:lstStyle>
            <a:lvl1pPr algn="ctr">
              <a:defRPr sz="1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2045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140343B8-131D-47A7-9102-4CCF869513F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F481289F-114E-41F9-B566-A35605F5160A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B8EFDD6-02AF-47E6-BA2E-D7A43AD7D6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40006" y="6184036"/>
            <a:ext cx="9326880" cy="332798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spcBef>
                <a:spcPts val="0"/>
              </a:spcBef>
              <a:spcAft>
                <a:spcPts val="0"/>
              </a:spcAft>
              <a:defRPr sz="800" b="0" i="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FCA41D-3D68-4413-8FCF-DC2CE3878F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6712" y="887413"/>
            <a:ext cx="11547476" cy="460375"/>
          </a:xfrm>
          <a:prstGeom prst="rect">
            <a:avLst/>
          </a:prstGeom>
        </p:spPr>
        <p:txBody>
          <a:bodyPr anchor="ctr"/>
          <a:lstStyle>
            <a:lvl1pPr algn="ctr">
              <a:defRPr sz="1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5938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5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140343B8-131D-47A7-9102-4CCF869513F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hteck 19">
            <a:extLst>
              <a:ext uri="{FF2B5EF4-FFF2-40B4-BE49-F238E27FC236}">
                <a16:creationId xmlns:a16="http://schemas.microsoft.com/office/drawing/2014/main" id="{F481289F-114E-41F9-B566-A35605F5160A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6713" y="173038"/>
            <a:ext cx="11547475" cy="639762"/>
          </a:xfrm>
          <a:prstGeom prst="rect">
            <a:avLst/>
          </a:prstGeom>
        </p:spPr>
        <p:txBody>
          <a:bodyPr lIns="0" anchor="ctr"/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49106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8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10" name="Object 8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AA3A9D4F-1BC5-4362-BC7F-B6F953598A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7" t="23635" r="-34" b="32503"/>
          <a:stretch/>
        </p:blipFill>
        <p:spPr>
          <a:xfrm>
            <a:off x="0" y="0"/>
            <a:ext cx="12196269" cy="3645408"/>
          </a:xfrm>
          <a:custGeom>
            <a:avLst/>
            <a:gdLst>
              <a:gd name="connsiteX0" fmla="*/ 0 w 12186744"/>
              <a:gd name="connsiteY0" fmla="*/ 0 h 3645408"/>
              <a:gd name="connsiteX1" fmla="*/ 12186744 w 12186744"/>
              <a:gd name="connsiteY1" fmla="*/ 0 h 3645408"/>
              <a:gd name="connsiteX2" fmla="*/ 12186744 w 12186744"/>
              <a:gd name="connsiteY2" fmla="*/ 3645408 h 3645408"/>
              <a:gd name="connsiteX3" fmla="*/ 0 w 12186744"/>
              <a:gd name="connsiteY3" fmla="*/ 3645408 h 36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744" h="3645408">
                <a:moveTo>
                  <a:pt x="0" y="0"/>
                </a:moveTo>
                <a:lnTo>
                  <a:pt x="12186744" y="0"/>
                </a:lnTo>
                <a:lnTo>
                  <a:pt x="12186744" y="3645408"/>
                </a:lnTo>
                <a:lnTo>
                  <a:pt x="0" y="3645408"/>
                </a:lnTo>
                <a:close/>
              </a:path>
            </a:pathLst>
          </a:custGeom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7F82EBBF-1184-4042-9B8C-E233A06784BC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276225" y="4897438"/>
            <a:ext cx="43688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For more information, please contact:</a:t>
            </a:r>
          </a:p>
        </p:txBody>
      </p:sp>
      <p:pic>
        <p:nvPicPr>
          <p:cNvPr id="13" name="Picture 16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3814763"/>
            <a:ext cx="197802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">
            <a:extLst>
              <a:ext uri="{FF2B5EF4-FFF2-40B4-BE49-F238E27FC236}">
                <a16:creationId xmlns:a16="http://schemas.microsoft.com/office/drawing/2014/main" id="{440455E0-86A4-4B97-8BE2-19790A262E73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7726363" y="4897438"/>
            <a:ext cx="40322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45709" rIns="45709" bIns="45709"/>
          <a:lstStyle>
            <a:lvl1pPr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666750" indent="-257175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25525" indent="-204788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36688" indent="-206375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846263" indent="-204788" defTabSz="8207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034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7606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2178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675063" indent="-204788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© 2019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Grail Insights</a:t>
            </a:r>
          </a:p>
          <a:p>
            <a:pPr marL="0" marR="0" lvl="0" indent="0" algn="l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 part of this publication may be reproduced, stored in a retrieval system, or transmitted in any form or by any means — electronic, mechanical, photocopying, recording, or otherwise — without the permission of Grail Insights.</a:t>
            </a:r>
          </a:p>
          <a:p>
            <a:pPr marL="0" marR="0" lvl="0" indent="0" algn="just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This document provides an outline of a presentation and is incomplete without the accompanying oral commentary and discussion.</a:t>
            </a:r>
          </a:p>
          <a:p>
            <a:pPr marL="0" marR="0" lvl="0" indent="0" algn="l" defTabSz="8207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6225" y="51817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1">
                <a:solidFill>
                  <a:schemeClr val="accent1"/>
                </a:solidFill>
              </a:defRPr>
            </a:lvl1pPr>
            <a:lvl2pPr>
              <a:defRPr sz="900"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76225" y="53913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6225" y="56008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76225" y="58104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3814763" y="51817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1">
                <a:solidFill>
                  <a:schemeClr val="accent1"/>
                </a:solidFill>
              </a:defRPr>
            </a:lvl1pPr>
            <a:lvl2pPr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3814763" y="53913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3814763" y="560088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814763" y="5810437"/>
            <a:ext cx="3186113" cy="161583"/>
          </a:xfrm>
          <a:prstGeom prst="rect">
            <a:avLst/>
          </a:prstGeom>
        </p:spPr>
        <p:txBody>
          <a:bodyPr tIns="0" rIns="0" bIns="0">
            <a:noAutofit/>
          </a:bodyPr>
          <a:lstStyle>
            <a:lvl1pPr>
              <a:defRPr sz="1050" b="0"/>
            </a:lvl1pPr>
            <a:lvl2pPr marL="171450" indent="0">
              <a:buNone/>
              <a:defRPr sz="900"/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516350-E8B5-4CE6-9A35-27C3E0F8A71A}"/>
              </a:ext>
            </a:extLst>
          </p:cNvPr>
          <p:cNvSpPr txBox="1"/>
          <p:nvPr userDrawn="1"/>
        </p:nvSpPr>
        <p:spPr>
          <a:xfrm>
            <a:off x="0" y="3102252"/>
            <a:ext cx="2271711" cy="523220"/>
          </a:xfrm>
          <a:prstGeom prst="rect">
            <a:avLst/>
          </a:prstGeom>
          <a:noFill/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800" b="0" i="0" u="none" strike="noStrike" kern="1200" cap="none" spc="0" normalizeH="0" baseline="0" noProof="0" dirty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THANK YOU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121B2B2-3089-4F5D-A28F-FD39A87B60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3" t="23358" b="33020"/>
          <a:stretch/>
        </p:blipFill>
        <p:spPr>
          <a:xfrm>
            <a:off x="0" y="0"/>
            <a:ext cx="12196269" cy="3625472"/>
          </a:xfrm>
          <a:custGeom>
            <a:avLst/>
            <a:gdLst>
              <a:gd name="connsiteX0" fmla="*/ 0 w 12186744"/>
              <a:gd name="connsiteY0" fmla="*/ 0 h 4790922"/>
              <a:gd name="connsiteX1" fmla="*/ 12186744 w 12186744"/>
              <a:gd name="connsiteY1" fmla="*/ 0 h 4790922"/>
              <a:gd name="connsiteX2" fmla="*/ 12186744 w 12186744"/>
              <a:gd name="connsiteY2" fmla="*/ 4790922 h 4790922"/>
              <a:gd name="connsiteX3" fmla="*/ 0 w 12186744"/>
              <a:gd name="connsiteY3" fmla="*/ 4790922 h 4790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6744" h="4790922">
                <a:moveTo>
                  <a:pt x="0" y="0"/>
                </a:moveTo>
                <a:lnTo>
                  <a:pt x="12186744" y="0"/>
                </a:lnTo>
                <a:lnTo>
                  <a:pt x="12186744" y="4790922"/>
                </a:lnTo>
                <a:lnTo>
                  <a:pt x="0" y="479092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9389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6" hidden="1"/>
          <p:cNvGraphicFramePr>
            <a:graphicFrameLocks noChangeAspect="1"/>
          </p:cNvGraphicFramePr>
          <p:nvPr>
            <p:custDataLst>
              <p:tags r:id="rId12"/>
            </p:custDataLst>
            <p:extLst/>
          </p:nvPr>
        </p:nvGraphicFramePr>
        <p:xfrm>
          <a:off x="1588" y="1588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think-cell Slide" r:id="rId13" imgW="360" imgH="360" progId="TCLayout.ActiveDocument.1">
                  <p:embed/>
                </p:oleObj>
              </mc:Choice>
              <mc:Fallback>
                <p:oleObj name="think-cell Slide" r:id="rId13" imgW="360" imgH="360" progId="TCLayout.ActiveDocument.1">
                  <p:embed/>
                  <p:pic>
                    <p:nvPicPr>
                      <p:cNvPr id="1028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19">
            <a:extLst>
              <a:ext uri="{FF2B5EF4-FFF2-40B4-BE49-F238E27FC236}">
                <a16:creationId xmlns:a16="http://schemas.microsoft.com/office/drawing/2014/main" id="{0A3DA903-4F14-467A-BF3B-ADB6D7D8050E}"/>
              </a:ext>
            </a:extLst>
          </p:cNvPr>
          <p:cNvSpPr/>
          <p:nvPr/>
        </p:nvSpPr>
        <p:spPr>
          <a:xfrm>
            <a:off x="277813" y="173038"/>
            <a:ext cx="46037" cy="63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4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Textfeld 5">
            <a:extLst>
              <a:ext uri="{FF2B5EF4-FFF2-40B4-BE49-F238E27FC236}">
                <a16:creationId xmlns:a16="http://schemas.microsoft.com/office/drawing/2014/main" id="{A632E68D-6C16-4FC7-9D14-7DFF3495A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9406" y="6534151"/>
            <a:ext cx="1373188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9E61DD-911E-4CA8-9B43-2626B9AC0EE4}" type="slidenum">
              <a:rPr kumimoji="0" lang="id-ID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altLang="en-US" sz="900" b="0" i="0" u="none" strike="noStrike" kern="120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22">
            <a:extLst>
              <a:ext uri="{FF2B5EF4-FFF2-40B4-BE49-F238E27FC236}">
                <a16:creationId xmlns:a16="http://schemas.microsoft.com/office/drawing/2014/main" id="{88C4D149-B922-4579-A174-7E7B8126ED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" r="2403" b="2150"/>
          <a:stretch>
            <a:fillRect/>
          </a:stretch>
        </p:blipFill>
        <p:spPr bwMode="auto">
          <a:xfrm>
            <a:off x="10781181" y="6216650"/>
            <a:ext cx="1133006" cy="40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61B1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07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ts val="600"/>
        </a:spcBef>
        <a:spcAft>
          <a:spcPts val="60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rtl="0" eaLnBrk="0" fontAlgn="base" hangingPunct="0"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Wingdings" panose="05000000000000000000" pitchFamily="2" charset="2"/>
        <a:buChar char="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61963" indent="-233363" algn="l" rtl="0" eaLnBrk="0" fontAlgn="base" hangingPunct="0">
        <a:spcBef>
          <a:spcPts val="600"/>
        </a:spcBef>
        <a:spcAft>
          <a:spcPts val="600"/>
        </a:spcAft>
        <a:buClr>
          <a:schemeClr val="accent1"/>
        </a:buClr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4213" indent="-222250" algn="l" rtl="0" eaLnBrk="0" fontAlgn="base" hangingPunct="0"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Calibri" panose="020F0502020204030204" pitchFamily="34" charset="0"/>
        <a:buChar char="­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tags" Target="../tags/tag131.xml"/><Relationship Id="rId299" Type="http://schemas.openxmlformats.org/officeDocument/2006/relationships/tags" Target="../tags/tag313.xml"/><Relationship Id="rId21" Type="http://schemas.openxmlformats.org/officeDocument/2006/relationships/tags" Target="../tags/tag35.xml"/><Relationship Id="rId63" Type="http://schemas.openxmlformats.org/officeDocument/2006/relationships/tags" Target="../tags/tag77.xml"/><Relationship Id="rId159" Type="http://schemas.openxmlformats.org/officeDocument/2006/relationships/tags" Target="../tags/tag173.xml"/><Relationship Id="rId324" Type="http://schemas.openxmlformats.org/officeDocument/2006/relationships/tags" Target="../tags/tag338.xml"/><Relationship Id="rId366" Type="http://schemas.openxmlformats.org/officeDocument/2006/relationships/image" Target="../media/image20.png"/><Relationship Id="rId170" Type="http://schemas.openxmlformats.org/officeDocument/2006/relationships/tags" Target="../tags/tag184.xml"/><Relationship Id="rId226" Type="http://schemas.openxmlformats.org/officeDocument/2006/relationships/tags" Target="../tags/tag240.xml"/><Relationship Id="rId268" Type="http://schemas.openxmlformats.org/officeDocument/2006/relationships/tags" Target="../tags/tag282.xml"/><Relationship Id="rId32" Type="http://schemas.openxmlformats.org/officeDocument/2006/relationships/tags" Target="../tags/tag46.xml"/><Relationship Id="rId74" Type="http://schemas.openxmlformats.org/officeDocument/2006/relationships/tags" Target="../tags/tag88.xml"/><Relationship Id="rId128" Type="http://schemas.openxmlformats.org/officeDocument/2006/relationships/tags" Target="../tags/tag142.xml"/><Relationship Id="rId335" Type="http://schemas.openxmlformats.org/officeDocument/2006/relationships/tags" Target="../tags/tag349.xml"/><Relationship Id="rId377" Type="http://schemas.openxmlformats.org/officeDocument/2006/relationships/image" Target="../media/image31.png"/><Relationship Id="rId5" Type="http://schemas.openxmlformats.org/officeDocument/2006/relationships/tags" Target="../tags/tag19.xml"/><Relationship Id="rId181" Type="http://schemas.openxmlformats.org/officeDocument/2006/relationships/tags" Target="../tags/tag195.xml"/><Relationship Id="rId237" Type="http://schemas.openxmlformats.org/officeDocument/2006/relationships/tags" Target="../tags/tag251.xml"/><Relationship Id="rId279" Type="http://schemas.openxmlformats.org/officeDocument/2006/relationships/tags" Target="../tags/tag293.xml"/><Relationship Id="rId43" Type="http://schemas.openxmlformats.org/officeDocument/2006/relationships/tags" Target="../tags/tag57.xml"/><Relationship Id="rId139" Type="http://schemas.openxmlformats.org/officeDocument/2006/relationships/tags" Target="../tags/tag153.xml"/><Relationship Id="rId290" Type="http://schemas.openxmlformats.org/officeDocument/2006/relationships/tags" Target="../tags/tag304.xml"/><Relationship Id="rId304" Type="http://schemas.openxmlformats.org/officeDocument/2006/relationships/tags" Target="../tags/tag318.xml"/><Relationship Id="rId346" Type="http://schemas.openxmlformats.org/officeDocument/2006/relationships/tags" Target="../tags/tag360.xml"/><Relationship Id="rId388" Type="http://schemas.openxmlformats.org/officeDocument/2006/relationships/image" Target="../media/image42.png"/><Relationship Id="rId85" Type="http://schemas.openxmlformats.org/officeDocument/2006/relationships/tags" Target="../tags/tag99.xml"/><Relationship Id="rId150" Type="http://schemas.openxmlformats.org/officeDocument/2006/relationships/tags" Target="../tags/tag164.xml"/><Relationship Id="rId192" Type="http://schemas.openxmlformats.org/officeDocument/2006/relationships/tags" Target="../tags/tag206.xml"/><Relationship Id="rId206" Type="http://schemas.openxmlformats.org/officeDocument/2006/relationships/tags" Target="../tags/tag220.xml"/><Relationship Id="rId248" Type="http://schemas.openxmlformats.org/officeDocument/2006/relationships/tags" Target="../tags/tag262.xml"/><Relationship Id="rId12" Type="http://schemas.openxmlformats.org/officeDocument/2006/relationships/tags" Target="../tags/tag26.xml"/><Relationship Id="rId108" Type="http://schemas.openxmlformats.org/officeDocument/2006/relationships/tags" Target="../tags/tag122.xml"/><Relationship Id="rId315" Type="http://schemas.openxmlformats.org/officeDocument/2006/relationships/tags" Target="../tags/tag329.xml"/><Relationship Id="rId357" Type="http://schemas.openxmlformats.org/officeDocument/2006/relationships/image" Target="../media/image11.png"/><Relationship Id="rId54" Type="http://schemas.openxmlformats.org/officeDocument/2006/relationships/tags" Target="../tags/tag68.xml"/><Relationship Id="rId96" Type="http://schemas.openxmlformats.org/officeDocument/2006/relationships/tags" Target="../tags/tag110.xml"/><Relationship Id="rId161" Type="http://schemas.openxmlformats.org/officeDocument/2006/relationships/tags" Target="../tags/tag175.xml"/><Relationship Id="rId217" Type="http://schemas.openxmlformats.org/officeDocument/2006/relationships/tags" Target="../tags/tag231.xml"/><Relationship Id="rId259" Type="http://schemas.openxmlformats.org/officeDocument/2006/relationships/tags" Target="../tags/tag273.xml"/><Relationship Id="rId23" Type="http://schemas.openxmlformats.org/officeDocument/2006/relationships/tags" Target="../tags/tag37.xml"/><Relationship Id="rId119" Type="http://schemas.openxmlformats.org/officeDocument/2006/relationships/tags" Target="../tags/tag133.xml"/><Relationship Id="rId270" Type="http://schemas.openxmlformats.org/officeDocument/2006/relationships/tags" Target="../tags/tag284.xml"/><Relationship Id="rId326" Type="http://schemas.openxmlformats.org/officeDocument/2006/relationships/tags" Target="../tags/tag340.xml"/><Relationship Id="rId65" Type="http://schemas.openxmlformats.org/officeDocument/2006/relationships/tags" Target="../tags/tag79.xml"/><Relationship Id="rId130" Type="http://schemas.openxmlformats.org/officeDocument/2006/relationships/tags" Target="../tags/tag144.xml"/><Relationship Id="rId368" Type="http://schemas.openxmlformats.org/officeDocument/2006/relationships/image" Target="../media/image22.png"/><Relationship Id="rId172" Type="http://schemas.openxmlformats.org/officeDocument/2006/relationships/tags" Target="../tags/tag186.xml"/><Relationship Id="rId228" Type="http://schemas.openxmlformats.org/officeDocument/2006/relationships/tags" Target="../tags/tag242.xml"/><Relationship Id="rId281" Type="http://schemas.openxmlformats.org/officeDocument/2006/relationships/tags" Target="../tags/tag295.xml"/><Relationship Id="rId337" Type="http://schemas.openxmlformats.org/officeDocument/2006/relationships/tags" Target="../tags/tag351.xml"/><Relationship Id="rId34" Type="http://schemas.openxmlformats.org/officeDocument/2006/relationships/tags" Target="../tags/tag48.xml"/><Relationship Id="rId76" Type="http://schemas.openxmlformats.org/officeDocument/2006/relationships/tags" Target="../tags/tag90.xml"/><Relationship Id="rId141" Type="http://schemas.openxmlformats.org/officeDocument/2006/relationships/tags" Target="../tags/tag155.xml"/><Relationship Id="rId379" Type="http://schemas.openxmlformats.org/officeDocument/2006/relationships/image" Target="../media/image33.png"/><Relationship Id="rId7" Type="http://schemas.openxmlformats.org/officeDocument/2006/relationships/tags" Target="../tags/tag21.xml"/><Relationship Id="rId183" Type="http://schemas.openxmlformats.org/officeDocument/2006/relationships/tags" Target="../tags/tag197.xml"/><Relationship Id="rId239" Type="http://schemas.openxmlformats.org/officeDocument/2006/relationships/tags" Target="../tags/tag253.xml"/><Relationship Id="rId390" Type="http://schemas.openxmlformats.org/officeDocument/2006/relationships/image" Target="../media/image44.png"/><Relationship Id="rId250" Type="http://schemas.openxmlformats.org/officeDocument/2006/relationships/tags" Target="../tags/tag264.xml"/><Relationship Id="rId292" Type="http://schemas.openxmlformats.org/officeDocument/2006/relationships/tags" Target="../tags/tag306.xml"/><Relationship Id="rId306" Type="http://schemas.openxmlformats.org/officeDocument/2006/relationships/tags" Target="../tags/tag320.xml"/><Relationship Id="rId45" Type="http://schemas.openxmlformats.org/officeDocument/2006/relationships/tags" Target="../tags/tag59.xml"/><Relationship Id="rId87" Type="http://schemas.openxmlformats.org/officeDocument/2006/relationships/tags" Target="../tags/tag101.xml"/><Relationship Id="rId110" Type="http://schemas.openxmlformats.org/officeDocument/2006/relationships/tags" Target="../tags/tag124.xml"/><Relationship Id="rId348" Type="http://schemas.openxmlformats.org/officeDocument/2006/relationships/tags" Target="../tags/tag362.xml"/><Relationship Id="rId152" Type="http://schemas.openxmlformats.org/officeDocument/2006/relationships/tags" Target="../tags/tag166.xml"/><Relationship Id="rId194" Type="http://schemas.openxmlformats.org/officeDocument/2006/relationships/tags" Target="../tags/tag208.xml"/><Relationship Id="rId208" Type="http://schemas.openxmlformats.org/officeDocument/2006/relationships/tags" Target="../tags/tag222.xml"/><Relationship Id="rId261" Type="http://schemas.openxmlformats.org/officeDocument/2006/relationships/tags" Target="../tags/tag275.xml"/><Relationship Id="rId14" Type="http://schemas.openxmlformats.org/officeDocument/2006/relationships/tags" Target="../tags/tag28.xml"/><Relationship Id="rId56" Type="http://schemas.openxmlformats.org/officeDocument/2006/relationships/tags" Target="../tags/tag70.xml"/><Relationship Id="rId317" Type="http://schemas.openxmlformats.org/officeDocument/2006/relationships/tags" Target="../tags/tag331.xml"/><Relationship Id="rId359" Type="http://schemas.openxmlformats.org/officeDocument/2006/relationships/image" Target="../media/image13.png"/><Relationship Id="rId98" Type="http://schemas.openxmlformats.org/officeDocument/2006/relationships/tags" Target="../tags/tag112.xml"/><Relationship Id="rId121" Type="http://schemas.openxmlformats.org/officeDocument/2006/relationships/tags" Target="../tags/tag135.xml"/><Relationship Id="rId163" Type="http://schemas.openxmlformats.org/officeDocument/2006/relationships/tags" Target="../tags/tag177.xml"/><Relationship Id="rId219" Type="http://schemas.openxmlformats.org/officeDocument/2006/relationships/tags" Target="../tags/tag233.xml"/><Relationship Id="rId370" Type="http://schemas.openxmlformats.org/officeDocument/2006/relationships/image" Target="../media/image24.png"/><Relationship Id="rId230" Type="http://schemas.openxmlformats.org/officeDocument/2006/relationships/tags" Target="../tags/tag244.xml"/><Relationship Id="rId25" Type="http://schemas.openxmlformats.org/officeDocument/2006/relationships/tags" Target="../tags/tag39.xml"/><Relationship Id="rId67" Type="http://schemas.openxmlformats.org/officeDocument/2006/relationships/tags" Target="../tags/tag81.xml"/><Relationship Id="rId272" Type="http://schemas.openxmlformats.org/officeDocument/2006/relationships/tags" Target="../tags/tag286.xml"/><Relationship Id="rId328" Type="http://schemas.openxmlformats.org/officeDocument/2006/relationships/tags" Target="../tags/tag342.xml"/><Relationship Id="rId132" Type="http://schemas.openxmlformats.org/officeDocument/2006/relationships/tags" Target="../tags/tag146.xml"/><Relationship Id="rId174" Type="http://schemas.openxmlformats.org/officeDocument/2006/relationships/tags" Target="../tags/tag188.xml"/><Relationship Id="rId381" Type="http://schemas.openxmlformats.org/officeDocument/2006/relationships/image" Target="../media/image35.png"/><Relationship Id="rId241" Type="http://schemas.openxmlformats.org/officeDocument/2006/relationships/tags" Target="../tags/tag255.xml"/><Relationship Id="rId36" Type="http://schemas.openxmlformats.org/officeDocument/2006/relationships/tags" Target="../tags/tag50.xml"/><Relationship Id="rId283" Type="http://schemas.openxmlformats.org/officeDocument/2006/relationships/tags" Target="../tags/tag297.xml"/><Relationship Id="rId339" Type="http://schemas.openxmlformats.org/officeDocument/2006/relationships/tags" Target="../tags/tag353.xml"/><Relationship Id="rId78" Type="http://schemas.openxmlformats.org/officeDocument/2006/relationships/tags" Target="../tags/tag92.xml"/><Relationship Id="rId101" Type="http://schemas.openxmlformats.org/officeDocument/2006/relationships/tags" Target="../tags/tag115.xml"/><Relationship Id="rId143" Type="http://schemas.openxmlformats.org/officeDocument/2006/relationships/tags" Target="../tags/tag157.xml"/><Relationship Id="rId185" Type="http://schemas.openxmlformats.org/officeDocument/2006/relationships/tags" Target="../tags/tag199.xml"/><Relationship Id="rId350" Type="http://schemas.openxmlformats.org/officeDocument/2006/relationships/notesSlide" Target="../notesSlides/notesSlide1.xml"/><Relationship Id="rId9" Type="http://schemas.openxmlformats.org/officeDocument/2006/relationships/tags" Target="../tags/tag23.xml"/><Relationship Id="rId210" Type="http://schemas.openxmlformats.org/officeDocument/2006/relationships/tags" Target="../tags/tag224.xml"/><Relationship Id="rId392" Type="http://schemas.openxmlformats.org/officeDocument/2006/relationships/image" Target="../media/image46.png"/><Relationship Id="rId252" Type="http://schemas.openxmlformats.org/officeDocument/2006/relationships/tags" Target="../tags/tag266.xml"/><Relationship Id="rId294" Type="http://schemas.openxmlformats.org/officeDocument/2006/relationships/tags" Target="../tags/tag308.xml"/><Relationship Id="rId308" Type="http://schemas.openxmlformats.org/officeDocument/2006/relationships/tags" Target="../tags/tag322.xml"/><Relationship Id="rId47" Type="http://schemas.openxmlformats.org/officeDocument/2006/relationships/tags" Target="../tags/tag61.xml"/><Relationship Id="rId89" Type="http://schemas.openxmlformats.org/officeDocument/2006/relationships/tags" Target="../tags/tag103.xml"/><Relationship Id="rId112" Type="http://schemas.openxmlformats.org/officeDocument/2006/relationships/tags" Target="../tags/tag126.xml"/><Relationship Id="rId154" Type="http://schemas.openxmlformats.org/officeDocument/2006/relationships/tags" Target="../tags/tag168.xml"/><Relationship Id="rId361" Type="http://schemas.openxmlformats.org/officeDocument/2006/relationships/image" Target="../media/image15.png"/><Relationship Id="rId196" Type="http://schemas.openxmlformats.org/officeDocument/2006/relationships/tags" Target="../tags/tag210.xml"/><Relationship Id="rId16" Type="http://schemas.openxmlformats.org/officeDocument/2006/relationships/tags" Target="../tags/tag30.xml"/><Relationship Id="rId221" Type="http://schemas.openxmlformats.org/officeDocument/2006/relationships/tags" Target="../tags/tag235.xml"/><Relationship Id="rId242" Type="http://schemas.openxmlformats.org/officeDocument/2006/relationships/tags" Target="../tags/tag256.xml"/><Relationship Id="rId263" Type="http://schemas.openxmlformats.org/officeDocument/2006/relationships/tags" Target="../tags/tag277.xml"/><Relationship Id="rId284" Type="http://schemas.openxmlformats.org/officeDocument/2006/relationships/tags" Target="../tags/tag298.xml"/><Relationship Id="rId319" Type="http://schemas.openxmlformats.org/officeDocument/2006/relationships/tags" Target="../tags/tag333.xml"/><Relationship Id="rId37" Type="http://schemas.openxmlformats.org/officeDocument/2006/relationships/tags" Target="../tags/tag51.xml"/><Relationship Id="rId58" Type="http://schemas.openxmlformats.org/officeDocument/2006/relationships/tags" Target="../tags/tag72.xml"/><Relationship Id="rId79" Type="http://schemas.openxmlformats.org/officeDocument/2006/relationships/tags" Target="../tags/tag93.xml"/><Relationship Id="rId102" Type="http://schemas.openxmlformats.org/officeDocument/2006/relationships/tags" Target="../tags/tag116.xml"/><Relationship Id="rId123" Type="http://schemas.openxmlformats.org/officeDocument/2006/relationships/tags" Target="../tags/tag137.xml"/><Relationship Id="rId144" Type="http://schemas.openxmlformats.org/officeDocument/2006/relationships/tags" Target="../tags/tag158.xml"/><Relationship Id="rId330" Type="http://schemas.openxmlformats.org/officeDocument/2006/relationships/tags" Target="../tags/tag344.xml"/><Relationship Id="rId90" Type="http://schemas.openxmlformats.org/officeDocument/2006/relationships/tags" Target="../tags/tag104.xml"/><Relationship Id="rId165" Type="http://schemas.openxmlformats.org/officeDocument/2006/relationships/tags" Target="../tags/tag179.xml"/><Relationship Id="rId186" Type="http://schemas.openxmlformats.org/officeDocument/2006/relationships/tags" Target="../tags/tag200.xml"/><Relationship Id="rId351" Type="http://schemas.openxmlformats.org/officeDocument/2006/relationships/oleObject" Target="../embeddings/oleObject11.bin"/><Relationship Id="rId372" Type="http://schemas.openxmlformats.org/officeDocument/2006/relationships/image" Target="../media/image26.png"/><Relationship Id="rId393" Type="http://schemas.openxmlformats.org/officeDocument/2006/relationships/image" Target="../media/image47.png"/><Relationship Id="rId211" Type="http://schemas.openxmlformats.org/officeDocument/2006/relationships/tags" Target="../tags/tag225.xml"/><Relationship Id="rId232" Type="http://schemas.openxmlformats.org/officeDocument/2006/relationships/tags" Target="../tags/tag246.xml"/><Relationship Id="rId253" Type="http://schemas.openxmlformats.org/officeDocument/2006/relationships/tags" Target="../tags/tag267.xml"/><Relationship Id="rId274" Type="http://schemas.openxmlformats.org/officeDocument/2006/relationships/tags" Target="../tags/tag288.xml"/><Relationship Id="rId295" Type="http://schemas.openxmlformats.org/officeDocument/2006/relationships/tags" Target="../tags/tag309.xml"/><Relationship Id="rId309" Type="http://schemas.openxmlformats.org/officeDocument/2006/relationships/tags" Target="../tags/tag323.xml"/><Relationship Id="rId27" Type="http://schemas.openxmlformats.org/officeDocument/2006/relationships/tags" Target="../tags/tag41.xml"/><Relationship Id="rId48" Type="http://schemas.openxmlformats.org/officeDocument/2006/relationships/tags" Target="../tags/tag62.xml"/><Relationship Id="rId69" Type="http://schemas.openxmlformats.org/officeDocument/2006/relationships/tags" Target="../tags/tag83.xml"/><Relationship Id="rId113" Type="http://schemas.openxmlformats.org/officeDocument/2006/relationships/tags" Target="../tags/tag127.xml"/><Relationship Id="rId134" Type="http://schemas.openxmlformats.org/officeDocument/2006/relationships/tags" Target="../tags/tag148.xml"/><Relationship Id="rId320" Type="http://schemas.openxmlformats.org/officeDocument/2006/relationships/tags" Target="../tags/tag334.xml"/><Relationship Id="rId80" Type="http://schemas.openxmlformats.org/officeDocument/2006/relationships/tags" Target="../tags/tag94.xml"/><Relationship Id="rId155" Type="http://schemas.openxmlformats.org/officeDocument/2006/relationships/tags" Target="../tags/tag169.xml"/><Relationship Id="rId176" Type="http://schemas.openxmlformats.org/officeDocument/2006/relationships/tags" Target="../tags/tag190.xml"/><Relationship Id="rId197" Type="http://schemas.openxmlformats.org/officeDocument/2006/relationships/tags" Target="../tags/tag211.xml"/><Relationship Id="rId341" Type="http://schemas.openxmlformats.org/officeDocument/2006/relationships/tags" Target="../tags/tag355.xml"/><Relationship Id="rId362" Type="http://schemas.openxmlformats.org/officeDocument/2006/relationships/image" Target="../media/image16.png"/><Relationship Id="rId383" Type="http://schemas.openxmlformats.org/officeDocument/2006/relationships/image" Target="../media/image37.png"/><Relationship Id="rId201" Type="http://schemas.openxmlformats.org/officeDocument/2006/relationships/tags" Target="../tags/tag215.xml"/><Relationship Id="rId222" Type="http://schemas.openxmlformats.org/officeDocument/2006/relationships/tags" Target="../tags/tag236.xml"/><Relationship Id="rId243" Type="http://schemas.openxmlformats.org/officeDocument/2006/relationships/tags" Target="../tags/tag257.xml"/><Relationship Id="rId264" Type="http://schemas.openxmlformats.org/officeDocument/2006/relationships/tags" Target="../tags/tag278.xml"/><Relationship Id="rId285" Type="http://schemas.openxmlformats.org/officeDocument/2006/relationships/tags" Target="../tags/tag299.xml"/><Relationship Id="rId17" Type="http://schemas.openxmlformats.org/officeDocument/2006/relationships/tags" Target="../tags/tag31.xml"/><Relationship Id="rId38" Type="http://schemas.openxmlformats.org/officeDocument/2006/relationships/tags" Target="../tags/tag52.xml"/><Relationship Id="rId59" Type="http://schemas.openxmlformats.org/officeDocument/2006/relationships/tags" Target="../tags/tag73.xml"/><Relationship Id="rId103" Type="http://schemas.openxmlformats.org/officeDocument/2006/relationships/tags" Target="../tags/tag117.xml"/><Relationship Id="rId124" Type="http://schemas.openxmlformats.org/officeDocument/2006/relationships/tags" Target="../tags/tag138.xml"/><Relationship Id="rId310" Type="http://schemas.openxmlformats.org/officeDocument/2006/relationships/tags" Target="../tags/tag324.xml"/><Relationship Id="rId70" Type="http://schemas.openxmlformats.org/officeDocument/2006/relationships/tags" Target="../tags/tag84.xml"/><Relationship Id="rId91" Type="http://schemas.openxmlformats.org/officeDocument/2006/relationships/tags" Target="../tags/tag105.xml"/><Relationship Id="rId145" Type="http://schemas.openxmlformats.org/officeDocument/2006/relationships/tags" Target="../tags/tag159.xml"/><Relationship Id="rId166" Type="http://schemas.openxmlformats.org/officeDocument/2006/relationships/tags" Target="../tags/tag180.xml"/><Relationship Id="rId187" Type="http://schemas.openxmlformats.org/officeDocument/2006/relationships/tags" Target="../tags/tag201.xml"/><Relationship Id="rId331" Type="http://schemas.openxmlformats.org/officeDocument/2006/relationships/tags" Target="../tags/tag345.xml"/><Relationship Id="rId352" Type="http://schemas.openxmlformats.org/officeDocument/2006/relationships/image" Target="../media/image6.emf"/><Relationship Id="rId373" Type="http://schemas.openxmlformats.org/officeDocument/2006/relationships/image" Target="../media/image27.png"/><Relationship Id="rId394" Type="http://schemas.openxmlformats.org/officeDocument/2006/relationships/image" Target="../media/image48.png"/><Relationship Id="rId1" Type="http://schemas.openxmlformats.org/officeDocument/2006/relationships/vmlDrawing" Target="../drawings/vmlDrawing11.vml"/><Relationship Id="rId212" Type="http://schemas.openxmlformats.org/officeDocument/2006/relationships/tags" Target="../tags/tag226.xml"/><Relationship Id="rId233" Type="http://schemas.openxmlformats.org/officeDocument/2006/relationships/tags" Target="../tags/tag247.xml"/><Relationship Id="rId254" Type="http://schemas.openxmlformats.org/officeDocument/2006/relationships/tags" Target="../tags/tag268.xml"/><Relationship Id="rId28" Type="http://schemas.openxmlformats.org/officeDocument/2006/relationships/tags" Target="../tags/tag42.xml"/><Relationship Id="rId49" Type="http://schemas.openxmlformats.org/officeDocument/2006/relationships/tags" Target="../tags/tag63.xml"/><Relationship Id="rId114" Type="http://schemas.openxmlformats.org/officeDocument/2006/relationships/tags" Target="../tags/tag128.xml"/><Relationship Id="rId275" Type="http://schemas.openxmlformats.org/officeDocument/2006/relationships/tags" Target="../tags/tag289.xml"/><Relationship Id="rId296" Type="http://schemas.openxmlformats.org/officeDocument/2006/relationships/tags" Target="../tags/tag310.xml"/><Relationship Id="rId300" Type="http://schemas.openxmlformats.org/officeDocument/2006/relationships/tags" Target="../tags/tag314.xml"/><Relationship Id="rId60" Type="http://schemas.openxmlformats.org/officeDocument/2006/relationships/tags" Target="../tags/tag74.xml"/><Relationship Id="rId81" Type="http://schemas.openxmlformats.org/officeDocument/2006/relationships/tags" Target="../tags/tag95.xml"/><Relationship Id="rId135" Type="http://schemas.openxmlformats.org/officeDocument/2006/relationships/tags" Target="../tags/tag149.xml"/><Relationship Id="rId156" Type="http://schemas.openxmlformats.org/officeDocument/2006/relationships/tags" Target="../tags/tag170.xml"/><Relationship Id="rId177" Type="http://schemas.openxmlformats.org/officeDocument/2006/relationships/tags" Target="../tags/tag191.xml"/><Relationship Id="rId198" Type="http://schemas.openxmlformats.org/officeDocument/2006/relationships/tags" Target="../tags/tag212.xml"/><Relationship Id="rId321" Type="http://schemas.openxmlformats.org/officeDocument/2006/relationships/tags" Target="../tags/tag335.xml"/><Relationship Id="rId342" Type="http://schemas.openxmlformats.org/officeDocument/2006/relationships/tags" Target="../tags/tag356.xml"/><Relationship Id="rId363" Type="http://schemas.openxmlformats.org/officeDocument/2006/relationships/image" Target="../media/image17.png"/><Relationship Id="rId384" Type="http://schemas.openxmlformats.org/officeDocument/2006/relationships/image" Target="../media/image38.png"/><Relationship Id="rId202" Type="http://schemas.openxmlformats.org/officeDocument/2006/relationships/tags" Target="../tags/tag216.xml"/><Relationship Id="rId223" Type="http://schemas.openxmlformats.org/officeDocument/2006/relationships/tags" Target="../tags/tag237.xml"/><Relationship Id="rId244" Type="http://schemas.openxmlformats.org/officeDocument/2006/relationships/tags" Target="../tags/tag258.xml"/><Relationship Id="rId18" Type="http://schemas.openxmlformats.org/officeDocument/2006/relationships/tags" Target="../tags/tag32.xml"/><Relationship Id="rId39" Type="http://schemas.openxmlformats.org/officeDocument/2006/relationships/tags" Target="../tags/tag53.xml"/><Relationship Id="rId265" Type="http://schemas.openxmlformats.org/officeDocument/2006/relationships/tags" Target="../tags/tag279.xml"/><Relationship Id="rId286" Type="http://schemas.openxmlformats.org/officeDocument/2006/relationships/tags" Target="../tags/tag300.xml"/><Relationship Id="rId50" Type="http://schemas.openxmlformats.org/officeDocument/2006/relationships/tags" Target="../tags/tag64.xml"/><Relationship Id="rId104" Type="http://schemas.openxmlformats.org/officeDocument/2006/relationships/tags" Target="../tags/tag118.xml"/><Relationship Id="rId125" Type="http://schemas.openxmlformats.org/officeDocument/2006/relationships/tags" Target="../tags/tag139.xml"/><Relationship Id="rId146" Type="http://schemas.openxmlformats.org/officeDocument/2006/relationships/tags" Target="../tags/tag160.xml"/><Relationship Id="rId167" Type="http://schemas.openxmlformats.org/officeDocument/2006/relationships/tags" Target="../tags/tag181.xml"/><Relationship Id="rId188" Type="http://schemas.openxmlformats.org/officeDocument/2006/relationships/tags" Target="../tags/tag202.xml"/><Relationship Id="rId311" Type="http://schemas.openxmlformats.org/officeDocument/2006/relationships/tags" Target="../tags/tag325.xml"/><Relationship Id="rId332" Type="http://schemas.openxmlformats.org/officeDocument/2006/relationships/tags" Target="../tags/tag346.xml"/><Relationship Id="rId353" Type="http://schemas.openxmlformats.org/officeDocument/2006/relationships/image" Target="../media/image7.png"/><Relationship Id="rId374" Type="http://schemas.openxmlformats.org/officeDocument/2006/relationships/image" Target="../media/image28.png"/><Relationship Id="rId395" Type="http://schemas.openxmlformats.org/officeDocument/2006/relationships/image" Target="../media/image49.png"/><Relationship Id="rId71" Type="http://schemas.openxmlformats.org/officeDocument/2006/relationships/tags" Target="../tags/tag85.xml"/><Relationship Id="rId92" Type="http://schemas.openxmlformats.org/officeDocument/2006/relationships/tags" Target="../tags/tag106.xml"/><Relationship Id="rId213" Type="http://schemas.openxmlformats.org/officeDocument/2006/relationships/tags" Target="../tags/tag227.xml"/><Relationship Id="rId234" Type="http://schemas.openxmlformats.org/officeDocument/2006/relationships/tags" Target="../tags/tag248.xml"/><Relationship Id="rId2" Type="http://schemas.openxmlformats.org/officeDocument/2006/relationships/tags" Target="../tags/tag16.xml"/><Relationship Id="rId29" Type="http://schemas.openxmlformats.org/officeDocument/2006/relationships/tags" Target="../tags/tag43.xml"/><Relationship Id="rId255" Type="http://schemas.openxmlformats.org/officeDocument/2006/relationships/tags" Target="../tags/tag269.xml"/><Relationship Id="rId276" Type="http://schemas.openxmlformats.org/officeDocument/2006/relationships/tags" Target="../tags/tag290.xml"/><Relationship Id="rId297" Type="http://schemas.openxmlformats.org/officeDocument/2006/relationships/tags" Target="../tags/tag311.xml"/><Relationship Id="rId40" Type="http://schemas.openxmlformats.org/officeDocument/2006/relationships/tags" Target="../tags/tag54.xml"/><Relationship Id="rId115" Type="http://schemas.openxmlformats.org/officeDocument/2006/relationships/tags" Target="../tags/tag129.xml"/><Relationship Id="rId136" Type="http://schemas.openxmlformats.org/officeDocument/2006/relationships/tags" Target="../tags/tag150.xml"/><Relationship Id="rId157" Type="http://schemas.openxmlformats.org/officeDocument/2006/relationships/tags" Target="../tags/tag171.xml"/><Relationship Id="rId178" Type="http://schemas.openxmlformats.org/officeDocument/2006/relationships/tags" Target="../tags/tag192.xml"/><Relationship Id="rId301" Type="http://schemas.openxmlformats.org/officeDocument/2006/relationships/tags" Target="../tags/tag315.xml"/><Relationship Id="rId322" Type="http://schemas.openxmlformats.org/officeDocument/2006/relationships/tags" Target="../tags/tag336.xml"/><Relationship Id="rId343" Type="http://schemas.openxmlformats.org/officeDocument/2006/relationships/tags" Target="../tags/tag357.xml"/><Relationship Id="rId364" Type="http://schemas.openxmlformats.org/officeDocument/2006/relationships/image" Target="../media/image18.png"/><Relationship Id="rId61" Type="http://schemas.openxmlformats.org/officeDocument/2006/relationships/tags" Target="../tags/tag75.xml"/><Relationship Id="rId82" Type="http://schemas.openxmlformats.org/officeDocument/2006/relationships/tags" Target="../tags/tag96.xml"/><Relationship Id="rId199" Type="http://schemas.openxmlformats.org/officeDocument/2006/relationships/tags" Target="../tags/tag213.xml"/><Relationship Id="rId203" Type="http://schemas.openxmlformats.org/officeDocument/2006/relationships/tags" Target="../tags/tag217.xml"/><Relationship Id="rId385" Type="http://schemas.openxmlformats.org/officeDocument/2006/relationships/image" Target="../media/image39.png"/><Relationship Id="rId19" Type="http://schemas.openxmlformats.org/officeDocument/2006/relationships/tags" Target="../tags/tag33.xml"/><Relationship Id="rId224" Type="http://schemas.openxmlformats.org/officeDocument/2006/relationships/tags" Target="../tags/tag238.xml"/><Relationship Id="rId245" Type="http://schemas.openxmlformats.org/officeDocument/2006/relationships/tags" Target="../tags/tag259.xml"/><Relationship Id="rId266" Type="http://schemas.openxmlformats.org/officeDocument/2006/relationships/tags" Target="../tags/tag280.xml"/><Relationship Id="rId287" Type="http://schemas.openxmlformats.org/officeDocument/2006/relationships/tags" Target="../tags/tag301.xml"/><Relationship Id="rId30" Type="http://schemas.openxmlformats.org/officeDocument/2006/relationships/tags" Target="../tags/tag44.xml"/><Relationship Id="rId105" Type="http://schemas.openxmlformats.org/officeDocument/2006/relationships/tags" Target="../tags/tag119.xml"/><Relationship Id="rId126" Type="http://schemas.openxmlformats.org/officeDocument/2006/relationships/tags" Target="../tags/tag140.xml"/><Relationship Id="rId147" Type="http://schemas.openxmlformats.org/officeDocument/2006/relationships/tags" Target="../tags/tag161.xml"/><Relationship Id="rId168" Type="http://schemas.openxmlformats.org/officeDocument/2006/relationships/tags" Target="../tags/tag182.xml"/><Relationship Id="rId312" Type="http://schemas.openxmlformats.org/officeDocument/2006/relationships/tags" Target="../tags/tag326.xml"/><Relationship Id="rId333" Type="http://schemas.openxmlformats.org/officeDocument/2006/relationships/tags" Target="../tags/tag347.xml"/><Relationship Id="rId354" Type="http://schemas.openxmlformats.org/officeDocument/2006/relationships/image" Target="../media/image8.png"/><Relationship Id="rId51" Type="http://schemas.openxmlformats.org/officeDocument/2006/relationships/tags" Target="../tags/tag65.xml"/><Relationship Id="rId72" Type="http://schemas.openxmlformats.org/officeDocument/2006/relationships/tags" Target="../tags/tag86.xml"/><Relationship Id="rId93" Type="http://schemas.openxmlformats.org/officeDocument/2006/relationships/tags" Target="../tags/tag107.xml"/><Relationship Id="rId189" Type="http://schemas.openxmlformats.org/officeDocument/2006/relationships/tags" Target="../tags/tag203.xml"/><Relationship Id="rId375" Type="http://schemas.openxmlformats.org/officeDocument/2006/relationships/image" Target="../media/image29.png"/><Relationship Id="rId396" Type="http://schemas.openxmlformats.org/officeDocument/2006/relationships/image" Target="../media/image50.png"/><Relationship Id="rId3" Type="http://schemas.openxmlformats.org/officeDocument/2006/relationships/tags" Target="../tags/tag17.xml"/><Relationship Id="rId214" Type="http://schemas.openxmlformats.org/officeDocument/2006/relationships/tags" Target="../tags/tag228.xml"/><Relationship Id="rId235" Type="http://schemas.openxmlformats.org/officeDocument/2006/relationships/tags" Target="../tags/tag249.xml"/><Relationship Id="rId256" Type="http://schemas.openxmlformats.org/officeDocument/2006/relationships/tags" Target="../tags/tag270.xml"/><Relationship Id="rId277" Type="http://schemas.openxmlformats.org/officeDocument/2006/relationships/tags" Target="../tags/tag291.xml"/><Relationship Id="rId298" Type="http://schemas.openxmlformats.org/officeDocument/2006/relationships/tags" Target="../tags/tag312.xml"/><Relationship Id="rId116" Type="http://schemas.openxmlformats.org/officeDocument/2006/relationships/tags" Target="../tags/tag130.xml"/><Relationship Id="rId137" Type="http://schemas.openxmlformats.org/officeDocument/2006/relationships/tags" Target="../tags/tag151.xml"/><Relationship Id="rId158" Type="http://schemas.openxmlformats.org/officeDocument/2006/relationships/tags" Target="../tags/tag172.xml"/><Relationship Id="rId302" Type="http://schemas.openxmlformats.org/officeDocument/2006/relationships/tags" Target="../tags/tag316.xml"/><Relationship Id="rId323" Type="http://schemas.openxmlformats.org/officeDocument/2006/relationships/tags" Target="../tags/tag337.xml"/><Relationship Id="rId344" Type="http://schemas.openxmlformats.org/officeDocument/2006/relationships/tags" Target="../tags/tag358.xml"/><Relationship Id="rId20" Type="http://schemas.openxmlformats.org/officeDocument/2006/relationships/tags" Target="../tags/tag34.xml"/><Relationship Id="rId41" Type="http://schemas.openxmlformats.org/officeDocument/2006/relationships/tags" Target="../tags/tag55.xml"/><Relationship Id="rId62" Type="http://schemas.openxmlformats.org/officeDocument/2006/relationships/tags" Target="../tags/tag76.xml"/><Relationship Id="rId83" Type="http://schemas.openxmlformats.org/officeDocument/2006/relationships/tags" Target="../tags/tag97.xml"/><Relationship Id="rId179" Type="http://schemas.openxmlformats.org/officeDocument/2006/relationships/tags" Target="../tags/tag193.xml"/><Relationship Id="rId365" Type="http://schemas.openxmlformats.org/officeDocument/2006/relationships/image" Target="../media/image19.png"/><Relationship Id="rId386" Type="http://schemas.openxmlformats.org/officeDocument/2006/relationships/image" Target="../media/image40.png"/><Relationship Id="rId190" Type="http://schemas.openxmlformats.org/officeDocument/2006/relationships/tags" Target="../tags/tag204.xml"/><Relationship Id="rId204" Type="http://schemas.openxmlformats.org/officeDocument/2006/relationships/tags" Target="../tags/tag218.xml"/><Relationship Id="rId225" Type="http://schemas.openxmlformats.org/officeDocument/2006/relationships/tags" Target="../tags/tag239.xml"/><Relationship Id="rId246" Type="http://schemas.openxmlformats.org/officeDocument/2006/relationships/tags" Target="../tags/tag260.xml"/><Relationship Id="rId267" Type="http://schemas.openxmlformats.org/officeDocument/2006/relationships/tags" Target="../tags/tag281.xml"/><Relationship Id="rId288" Type="http://schemas.openxmlformats.org/officeDocument/2006/relationships/tags" Target="../tags/tag302.xml"/><Relationship Id="rId106" Type="http://schemas.openxmlformats.org/officeDocument/2006/relationships/tags" Target="../tags/tag120.xml"/><Relationship Id="rId127" Type="http://schemas.openxmlformats.org/officeDocument/2006/relationships/tags" Target="../tags/tag141.xml"/><Relationship Id="rId313" Type="http://schemas.openxmlformats.org/officeDocument/2006/relationships/tags" Target="../tags/tag327.xml"/><Relationship Id="rId10" Type="http://schemas.openxmlformats.org/officeDocument/2006/relationships/tags" Target="../tags/tag24.xml"/><Relationship Id="rId31" Type="http://schemas.openxmlformats.org/officeDocument/2006/relationships/tags" Target="../tags/tag45.xml"/><Relationship Id="rId52" Type="http://schemas.openxmlformats.org/officeDocument/2006/relationships/tags" Target="../tags/tag66.xml"/><Relationship Id="rId73" Type="http://schemas.openxmlformats.org/officeDocument/2006/relationships/tags" Target="../tags/tag87.xml"/><Relationship Id="rId94" Type="http://schemas.openxmlformats.org/officeDocument/2006/relationships/tags" Target="../tags/tag108.xml"/><Relationship Id="rId148" Type="http://schemas.openxmlformats.org/officeDocument/2006/relationships/tags" Target="../tags/tag162.xml"/><Relationship Id="rId169" Type="http://schemas.openxmlformats.org/officeDocument/2006/relationships/tags" Target="../tags/tag183.xml"/><Relationship Id="rId334" Type="http://schemas.openxmlformats.org/officeDocument/2006/relationships/tags" Target="../tags/tag348.xml"/><Relationship Id="rId355" Type="http://schemas.openxmlformats.org/officeDocument/2006/relationships/image" Target="../media/image9.png"/><Relationship Id="rId376" Type="http://schemas.openxmlformats.org/officeDocument/2006/relationships/image" Target="../media/image30.png"/><Relationship Id="rId4" Type="http://schemas.openxmlformats.org/officeDocument/2006/relationships/tags" Target="../tags/tag18.xml"/><Relationship Id="rId180" Type="http://schemas.openxmlformats.org/officeDocument/2006/relationships/tags" Target="../tags/tag194.xml"/><Relationship Id="rId215" Type="http://schemas.openxmlformats.org/officeDocument/2006/relationships/tags" Target="../tags/tag229.xml"/><Relationship Id="rId236" Type="http://schemas.openxmlformats.org/officeDocument/2006/relationships/tags" Target="../tags/tag250.xml"/><Relationship Id="rId257" Type="http://schemas.openxmlformats.org/officeDocument/2006/relationships/tags" Target="../tags/tag271.xml"/><Relationship Id="rId278" Type="http://schemas.openxmlformats.org/officeDocument/2006/relationships/tags" Target="../tags/tag292.xml"/><Relationship Id="rId303" Type="http://schemas.openxmlformats.org/officeDocument/2006/relationships/tags" Target="../tags/tag317.xml"/><Relationship Id="rId42" Type="http://schemas.openxmlformats.org/officeDocument/2006/relationships/tags" Target="../tags/tag56.xml"/><Relationship Id="rId84" Type="http://schemas.openxmlformats.org/officeDocument/2006/relationships/tags" Target="../tags/tag98.xml"/><Relationship Id="rId138" Type="http://schemas.openxmlformats.org/officeDocument/2006/relationships/tags" Target="../tags/tag152.xml"/><Relationship Id="rId345" Type="http://schemas.openxmlformats.org/officeDocument/2006/relationships/tags" Target="../tags/tag359.xml"/><Relationship Id="rId387" Type="http://schemas.openxmlformats.org/officeDocument/2006/relationships/image" Target="../media/image41.png"/><Relationship Id="rId191" Type="http://schemas.openxmlformats.org/officeDocument/2006/relationships/tags" Target="../tags/tag205.xml"/><Relationship Id="rId205" Type="http://schemas.openxmlformats.org/officeDocument/2006/relationships/tags" Target="../tags/tag219.xml"/><Relationship Id="rId247" Type="http://schemas.openxmlformats.org/officeDocument/2006/relationships/tags" Target="../tags/tag261.xml"/><Relationship Id="rId107" Type="http://schemas.openxmlformats.org/officeDocument/2006/relationships/tags" Target="../tags/tag121.xml"/><Relationship Id="rId289" Type="http://schemas.openxmlformats.org/officeDocument/2006/relationships/tags" Target="../tags/tag303.xml"/><Relationship Id="rId11" Type="http://schemas.openxmlformats.org/officeDocument/2006/relationships/tags" Target="../tags/tag25.xml"/><Relationship Id="rId53" Type="http://schemas.openxmlformats.org/officeDocument/2006/relationships/tags" Target="../tags/tag67.xml"/><Relationship Id="rId149" Type="http://schemas.openxmlformats.org/officeDocument/2006/relationships/tags" Target="../tags/tag163.xml"/><Relationship Id="rId314" Type="http://schemas.openxmlformats.org/officeDocument/2006/relationships/tags" Target="../tags/tag328.xml"/><Relationship Id="rId356" Type="http://schemas.openxmlformats.org/officeDocument/2006/relationships/image" Target="../media/image10.png"/><Relationship Id="rId95" Type="http://schemas.openxmlformats.org/officeDocument/2006/relationships/tags" Target="../tags/tag109.xml"/><Relationship Id="rId160" Type="http://schemas.openxmlformats.org/officeDocument/2006/relationships/tags" Target="../tags/tag174.xml"/><Relationship Id="rId216" Type="http://schemas.openxmlformats.org/officeDocument/2006/relationships/tags" Target="../tags/tag230.xml"/><Relationship Id="rId258" Type="http://schemas.openxmlformats.org/officeDocument/2006/relationships/tags" Target="../tags/tag272.xml"/><Relationship Id="rId22" Type="http://schemas.openxmlformats.org/officeDocument/2006/relationships/tags" Target="../tags/tag36.xml"/><Relationship Id="rId64" Type="http://schemas.openxmlformats.org/officeDocument/2006/relationships/tags" Target="../tags/tag78.xml"/><Relationship Id="rId118" Type="http://schemas.openxmlformats.org/officeDocument/2006/relationships/tags" Target="../tags/tag132.xml"/><Relationship Id="rId325" Type="http://schemas.openxmlformats.org/officeDocument/2006/relationships/tags" Target="../tags/tag339.xml"/><Relationship Id="rId367" Type="http://schemas.openxmlformats.org/officeDocument/2006/relationships/image" Target="../media/image21.png"/><Relationship Id="rId171" Type="http://schemas.openxmlformats.org/officeDocument/2006/relationships/tags" Target="../tags/tag185.xml"/><Relationship Id="rId227" Type="http://schemas.openxmlformats.org/officeDocument/2006/relationships/tags" Target="../tags/tag241.xml"/><Relationship Id="rId269" Type="http://schemas.openxmlformats.org/officeDocument/2006/relationships/tags" Target="../tags/tag283.xml"/><Relationship Id="rId33" Type="http://schemas.openxmlformats.org/officeDocument/2006/relationships/tags" Target="../tags/tag47.xml"/><Relationship Id="rId129" Type="http://schemas.openxmlformats.org/officeDocument/2006/relationships/tags" Target="../tags/tag143.xml"/><Relationship Id="rId280" Type="http://schemas.openxmlformats.org/officeDocument/2006/relationships/tags" Target="../tags/tag294.xml"/><Relationship Id="rId336" Type="http://schemas.openxmlformats.org/officeDocument/2006/relationships/tags" Target="../tags/tag350.xml"/><Relationship Id="rId75" Type="http://schemas.openxmlformats.org/officeDocument/2006/relationships/tags" Target="../tags/tag89.xml"/><Relationship Id="rId140" Type="http://schemas.openxmlformats.org/officeDocument/2006/relationships/tags" Target="../tags/tag154.xml"/><Relationship Id="rId182" Type="http://schemas.openxmlformats.org/officeDocument/2006/relationships/tags" Target="../tags/tag196.xml"/><Relationship Id="rId378" Type="http://schemas.openxmlformats.org/officeDocument/2006/relationships/image" Target="../media/image32.png"/><Relationship Id="rId6" Type="http://schemas.openxmlformats.org/officeDocument/2006/relationships/tags" Target="../tags/tag20.xml"/><Relationship Id="rId238" Type="http://schemas.openxmlformats.org/officeDocument/2006/relationships/tags" Target="../tags/tag252.xml"/><Relationship Id="rId291" Type="http://schemas.openxmlformats.org/officeDocument/2006/relationships/tags" Target="../tags/tag305.xml"/><Relationship Id="rId305" Type="http://schemas.openxmlformats.org/officeDocument/2006/relationships/tags" Target="../tags/tag319.xml"/><Relationship Id="rId347" Type="http://schemas.openxmlformats.org/officeDocument/2006/relationships/tags" Target="../tags/tag361.xml"/><Relationship Id="rId44" Type="http://schemas.openxmlformats.org/officeDocument/2006/relationships/tags" Target="../tags/tag58.xml"/><Relationship Id="rId86" Type="http://schemas.openxmlformats.org/officeDocument/2006/relationships/tags" Target="../tags/tag100.xml"/><Relationship Id="rId151" Type="http://schemas.openxmlformats.org/officeDocument/2006/relationships/tags" Target="../tags/tag165.xml"/><Relationship Id="rId389" Type="http://schemas.openxmlformats.org/officeDocument/2006/relationships/image" Target="../media/image43.png"/><Relationship Id="rId193" Type="http://schemas.openxmlformats.org/officeDocument/2006/relationships/tags" Target="../tags/tag207.xml"/><Relationship Id="rId207" Type="http://schemas.openxmlformats.org/officeDocument/2006/relationships/tags" Target="../tags/tag221.xml"/><Relationship Id="rId249" Type="http://schemas.openxmlformats.org/officeDocument/2006/relationships/tags" Target="../tags/tag263.xml"/><Relationship Id="rId13" Type="http://schemas.openxmlformats.org/officeDocument/2006/relationships/tags" Target="../tags/tag27.xml"/><Relationship Id="rId109" Type="http://schemas.openxmlformats.org/officeDocument/2006/relationships/tags" Target="../tags/tag123.xml"/><Relationship Id="rId260" Type="http://schemas.openxmlformats.org/officeDocument/2006/relationships/tags" Target="../tags/tag274.xml"/><Relationship Id="rId316" Type="http://schemas.openxmlformats.org/officeDocument/2006/relationships/tags" Target="../tags/tag330.xml"/><Relationship Id="rId55" Type="http://schemas.openxmlformats.org/officeDocument/2006/relationships/tags" Target="../tags/tag69.xml"/><Relationship Id="rId97" Type="http://schemas.openxmlformats.org/officeDocument/2006/relationships/tags" Target="../tags/tag111.xml"/><Relationship Id="rId120" Type="http://schemas.openxmlformats.org/officeDocument/2006/relationships/tags" Target="../tags/tag134.xml"/><Relationship Id="rId358" Type="http://schemas.openxmlformats.org/officeDocument/2006/relationships/image" Target="../media/image12.png"/><Relationship Id="rId162" Type="http://schemas.openxmlformats.org/officeDocument/2006/relationships/tags" Target="../tags/tag176.xml"/><Relationship Id="rId218" Type="http://schemas.openxmlformats.org/officeDocument/2006/relationships/tags" Target="../tags/tag232.xml"/><Relationship Id="rId271" Type="http://schemas.openxmlformats.org/officeDocument/2006/relationships/tags" Target="../tags/tag285.xml"/><Relationship Id="rId24" Type="http://schemas.openxmlformats.org/officeDocument/2006/relationships/tags" Target="../tags/tag38.xml"/><Relationship Id="rId66" Type="http://schemas.openxmlformats.org/officeDocument/2006/relationships/tags" Target="../tags/tag80.xml"/><Relationship Id="rId131" Type="http://schemas.openxmlformats.org/officeDocument/2006/relationships/tags" Target="../tags/tag145.xml"/><Relationship Id="rId327" Type="http://schemas.openxmlformats.org/officeDocument/2006/relationships/tags" Target="../tags/tag341.xml"/><Relationship Id="rId369" Type="http://schemas.openxmlformats.org/officeDocument/2006/relationships/image" Target="../media/image23.png"/><Relationship Id="rId173" Type="http://schemas.openxmlformats.org/officeDocument/2006/relationships/tags" Target="../tags/tag187.xml"/><Relationship Id="rId229" Type="http://schemas.openxmlformats.org/officeDocument/2006/relationships/tags" Target="../tags/tag243.xml"/><Relationship Id="rId380" Type="http://schemas.openxmlformats.org/officeDocument/2006/relationships/image" Target="../media/image34.png"/><Relationship Id="rId240" Type="http://schemas.openxmlformats.org/officeDocument/2006/relationships/tags" Target="../tags/tag254.xml"/><Relationship Id="rId35" Type="http://schemas.openxmlformats.org/officeDocument/2006/relationships/tags" Target="../tags/tag49.xml"/><Relationship Id="rId77" Type="http://schemas.openxmlformats.org/officeDocument/2006/relationships/tags" Target="../tags/tag91.xml"/><Relationship Id="rId100" Type="http://schemas.openxmlformats.org/officeDocument/2006/relationships/tags" Target="../tags/tag114.xml"/><Relationship Id="rId282" Type="http://schemas.openxmlformats.org/officeDocument/2006/relationships/tags" Target="../tags/tag296.xml"/><Relationship Id="rId338" Type="http://schemas.openxmlformats.org/officeDocument/2006/relationships/tags" Target="../tags/tag352.xml"/><Relationship Id="rId8" Type="http://schemas.openxmlformats.org/officeDocument/2006/relationships/tags" Target="../tags/tag22.xml"/><Relationship Id="rId142" Type="http://schemas.openxmlformats.org/officeDocument/2006/relationships/tags" Target="../tags/tag156.xml"/><Relationship Id="rId184" Type="http://schemas.openxmlformats.org/officeDocument/2006/relationships/tags" Target="../tags/tag198.xml"/><Relationship Id="rId391" Type="http://schemas.openxmlformats.org/officeDocument/2006/relationships/image" Target="../media/image45.png"/><Relationship Id="rId251" Type="http://schemas.openxmlformats.org/officeDocument/2006/relationships/tags" Target="../tags/tag265.xml"/><Relationship Id="rId46" Type="http://schemas.openxmlformats.org/officeDocument/2006/relationships/tags" Target="../tags/tag60.xml"/><Relationship Id="rId293" Type="http://schemas.openxmlformats.org/officeDocument/2006/relationships/tags" Target="../tags/tag307.xml"/><Relationship Id="rId307" Type="http://schemas.openxmlformats.org/officeDocument/2006/relationships/tags" Target="../tags/tag321.xml"/><Relationship Id="rId349" Type="http://schemas.openxmlformats.org/officeDocument/2006/relationships/slideLayout" Target="../slideLayouts/slideLayout6.xml"/><Relationship Id="rId88" Type="http://schemas.openxmlformats.org/officeDocument/2006/relationships/tags" Target="../tags/tag102.xml"/><Relationship Id="rId111" Type="http://schemas.openxmlformats.org/officeDocument/2006/relationships/tags" Target="../tags/tag125.xml"/><Relationship Id="rId153" Type="http://schemas.openxmlformats.org/officeDocument/2006/relationships/tags" Target="../tags/tag167.xml"/><Relationship Id="rId195" Type="http://schemas.openxmlformats.org/officeDocument/2006/relationships/tags" Target="../tags/tag209.xml"/><Relationship Id="rId209" Type="http://schemas.openxmlformats.org/officeDocument/2006/relationships/tags" Target="../tags/tag223.xml"/><Relationship Id="rId360" Type="http://schemas.openxmlformats.org/officeDocument/2006/relationships/image" Target="../media/image14.png"/><Relationship Id="rId220" Type="http://schemas.openxmlformats.org/officeDocument/2006/relationships/tags" Target="../tags/tag234.xml"/><Relationship Id="rId15" Type="http://schemas.openxmlformats.org/officeDocument/2006/relationships/tags" Target="../tags/tag29.xml"/><Relationship Id="rId57" Type="http://schemas.openxmlformats.org/officeDocument/2006/relationships/tags" Target="../tags/tag71.xml"/><Relationship Id="rId262" Type="http://schemas.openxmlformats.org/officeDocument/2006/relationships/tags" Target="../tags/tag276.xml"/><Relationship Id="rId318" Type="http://schemas.openxmlformats.org/officeDocument/2006/relationships/tags" Target="../tags/tag332.xml"/><Relationship Id="rId99" Type="http://schemas.openxmlformats.org/officeDocument/2006/relationships/tags" Target="../tags/tag113.xml"/><Relationship Id="rId122" Type="http://schemas.openxmlformats.org/officeDocument/2006/relationships/tags" Target="../tags/tag136.xml"/><Relationship Id="rId164" Type="http://schemas.openxmlformats.org/officeDocument/2006/relationships/tags" Target="../tags/tag178.xml"/><Relationship Id="rId371" Type="http://schemas.openxmlformats.org/officeDocument/2006/relationships/image" Target="../media/image25.png"/><Relationship Id="rId26" Type="http://schemas.openxmlformats.org/officeDocument/2006/relationships/tags" Target="../tags/tag40.xml"/><Relationship Id="rId231" Type="http://schemas.openxmlformats.org/officeDocument/2006/relationships/tags" Target="../tags/tag245.xml"/><Relationship Id="rId273" Type="http://schemas.openxmlformats.org/officeDocument/2006/relationships/tags" Target="../tags/tag287.xml"/><Relationship Id="rId329" Type="http://schemas.openxmlformats.org/officeDocument/2006/relationships/tags" Target="../tags/tag343.xml"/><Relationship Id="rId68" Type="http://schemas.openxmlformats.org/officeDocument/2006/relationships/tags" Target="../tags/tag82.xml"/><Relationship Id="rId133" Type="http://schemas.openxmlformats.org/officeDocument/2006/relationships/tags" Target="../tags/tag147.xml"/><Relationship Id="rId175" Type="http://schemas.openxmlformats.org/officeDocument/2006/relationships/tags" Target="../tags/tag189.xml"/><Relationship Id="rId340" Type="http://schemas.openxmlformats.org/officeDocument/2006/relationships/tags" Target="../tags/tag354.xml"/><Relationship Id="rId200" Type="http://schemas.openxmlformats.org/officeDocument/2006/relationships/tags" Target="../tags/tag214.xml"/><Relationship Id="rId382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9" name="Object 488" hidden="1">
            <a:extLst>
              <a:ext uri="{FF2B5EF4-FFF2-40B4-BE49-F238E27FC236}">
                <a16:creationId xmlns:a16="http://schemas.microsoft.com/office/drawing/2014/main" id="{1D256ABE-F188-4E72-826B-3D33BC2826B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think-cell Slide" r:id="rId351" imgW="369" imgH="352" progId="TCLayout.ActiveDocument.1">
                  <p:embed/>
                </p:oleObj>
              </mc:Choice>
              <mc:Fallback>
                <p:oleObj name="think-cell Slide" r:id="rId351" imgW="369" imgH="352" progId="TCLayout.ActiveDocument.1">
                  <p:embed/>
                  <p:pic>
                    <p:nvPicPr>
                      <p:cNvPr id="489" name="Object 488" hidden="1">
                        <a:extLst>
                          <a:ext uri="{FF2B5EF4-FFF2-40B4-BE49-F238E27FC236}">
                            <a16:creationId xmlns:a16="http://schemas.microsoft.com/office/drawing/2014/main" id="{1D256ABE-F188-4E72-826B-3D33BC2826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085BFCD9-AAF5-4323-A71F-7E8340B277E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 Tourism </a:t>
            </a:r>
            <a:r>
              <a:rPr lang="en-US" dirty="0" smtClean="0"/>
              <a:t>Brand Tracker </a:t>
            </a:r>
            <a:r>
              <a:rPr lang="en-US" smtClean="0"/>
              <a:t>Markets – Appendix 4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085F8B-5676-436A-82A7-192E6A545D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0904" y="1332935"/>
            <a:ext cx="4756913" cy="460375"/>
          </a:xfrm>
        </p:spPr>
        <p:txBody>
          <a:bodyPr/>
          <a:lstStyle/>
          <a:p>
            <a:r>
              <a:rPr lang="en-US" spc="300" dirty="0">
                <a:latin typeface="+mj-lt"/>
              </a:rPr>
              <a:t>MARKETS — </a:t>
            </a:r>
            <a:r>
              <a:rPr lang="en-US" spc="300" dirty="0" smtClean="0">
                <a:latin typeface="+mj-lt"/>
              </a:rPr>
              <a:t>COVERAGE</a:t>
            </a:r>
            <a:endParaRPr lang="en-US" spc="300" dirty="0"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F3AF46D-7A66-42DA-B1FC-CFE2BDEAE691}"/>
              </a:ext>
            </a:extLst>
          </p:cNvPr>
          <p:cNvGrpSpPr/>
          <p:nvPr/>
        </p:nvGrpSpPr>
        <p:grpSpPr>
          <a:xfrm>
            <a:off x="259474" y="2306639"/>
            <a:ext cx="4756913" cy="3321231"/>
            <a:chOff x="157168" y="3421282"/>
            <a:chExt cx="5105401" cy="2659614"/>
          </a:xfrm>
        </p:grpSpPr>
        <p:sp>
          <p:nvSpPr>
            <p:cNvPr id="472" name="Freeform 4">
              <a:extLst>
                <a:ext uri="{FF2B5EF4-FFF2-40B4-BE49-F238E27FC236}">
                  <a16:creationId xmlns:a16="http://schemas.microsoft.com/office/drawing/2014/main" id="{30B3611B-7191-447F-81C6-1F70DFF68CAA}"/>
                </a:ext>
              </a:extLst>
            </p:cNvPr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1011556" y="4967188"/>
              <a:ext cx="228383" cy="104638"/>
            </a:xfrm>
            <a:custGeom>
              <a:avLst/>
              <a:gdLst>
                <a:gd name="T0" fmla="*/ 179 w 251"/>
                <a:gd name="T1" fmla="*/ 107 h 115"/>
                <a:gd name="T2" fmla="*/ 175 w 251"/>
                <a:gd name="T3" fmla="*/ 107 h 115"/>
                <a:gd name="T4" fmla="*/ 171 w 251"/>
                <a:gd name="T5" fmla="*/ 99 h 115"/>
                <a:gd name="T6" fmla="*/ 171 w 251"/>
                <a:gd name="T7" fmla="*/ 87 h 115"/>
                <a:gd name="T8" fmla="*/ 179 w 251"/>
                <a:gd name="T9" fmla="*/ 83 h 115"/>
                <a:gd name="T10" fmla="*/ 179 w 251"/>
                <a:gd name="T11" fmla="*/ 72 h 115"/>
                <a:gd name="T12" fmla="*/ 179 w 251"/>
                <a:gd name="T13" fmla="*/ 68 h 115"/>
                <a:gd name="T14" fmla="*/ 175 w 251"/>
                <a:gd name="T15" fmla="*/ 68 h 115"/>
                <a:gd name="T16" fmla="*/ 175 w 251"/>
                <a:gd name="T17" fmla="*/ 72 h 115"/>
                <a:gd name="T18" fmla="*/ 167 w 251"/>
                <a:gd name="T19" fmla="*/ 72 h 115"/>
                <a:gd name="T20" fmla="*/ 163 w 251"/>
                <a:gd name="T21" fmla="*/ 64 h 115"/>
                <a:gd name="T22" fmla="*/ 163 w 251"/>
                <a:gd name="T23" fmla="*/ 60 h 115"/>
                <a:gd name="T24" fmla="*/ 167 w 251"/>
                <a:gd name="T25" fmla="*/ 52 h 115"/>
                <a:gd name="T26" fmla="*/ 167 w 251"/>
                <a:gd name="T27" fmla="*/ 44 h 115"/>
                <a:gd name="T28" fmla="*/ 171 w 251"/>
                <a:gd name="T29" fmla="*/ 36 h 115"/>
                <a:gd name="T30" fmla="*/ 175 w 251"/>
                <a:gd name="T31" fmla="*/ 28 h 115"/>
                <a:gd name="T32" fmla="*/ 175 w 251"/>
                <a:gd name="T33" fmla="*/ 16 h 115"/>
                <a:gd name="T34" fmla="*/ 179 w 251"/>
                <a:gd name="T35" fmla="*/ 8 h 115"/>
                <a:gd name="T36" fmla="*/ 191 w 251"/>
                <a:gd name="T37" fmla="*/ 4 h 115"/>
                <a:gd name="T38" fmla="*/ 195 w 251"/>
                <a:gd name="T39" fmla="*/ 4 h 115"/>
                <a:gd name="T40" fmla="*/ 207 w 251"/>
                <a:gd name="T41" fmla="*/ 8 h 115"/>
                <a:gd name="T42" fmla="*/ 215 w 251"/>
                <a:gd name="T43" fmla="*/ 12 h 115"/>
                <a:gd name="T44" fmla="*/ 219 w 251"/>
                <a:gd name="T45" fmla="*/ 20 h 115"/>
                <a:gd name="T46" fmla="*/ 231 w 251"/>
                <a:gd name="T47" fmla="*/ 20 h 115"/>
                <a:gd name="T48" fmla="*/ 239 w 251"/>
                <a:gd name="T49" fmla="*/ 24 h 115"/>
                <a:gd name="T50" fmla="*/ 247 w 251"/>
                <a:gd name="T51" fmla="*/ 28 h 115"/>
                <a:gd name="T52" fmla="*/ 247 w 251"/>
                <a:gd name="T53" fmla="*/ 36 h 115"/>
                <a:gd name="T54" fmla="*/ 247 w 251"/>
                <a:gd name="T55" fmla="*/ 44 h 115"/>
                <a:gd name="T56" fmla="*/ 243 w 251"/>
                <a:gd name="T57" fmla="*/ 56 h 115"/>
                <a:gd name="T58" fmla="*/ 235 w 251"/>
                <a:gd name="T59" fmla="*/ 64 h 115"/>
                <a:gd name="T60" fmla="*/ 223 w 251"/>
                <a:gd name="T61" fmla="*/ 76 h 115"/>
                <a:gd name="T62" fmla="*/ 211 w 251"/>
                <a:gd name="T63" fmla="*/ 80 h 115"/>
                <a:gd name="T64" fmla="*/ 207 w 251"/>
                <a:gd name="T65" fmla="*/ 87 h 115"/>
                <a:gd name="T66" fmla="*/ 203 w 251"/>
                <a:gd name="T67" fmla="*/ 87 h 115"/>
                <a:gd name="T68" fmla="*/ 199 w 251"/>
                <a:gd name="T69" fmla="*/ 95 h 115"/>
                <a:gd name="T70" fmla="*/ 195 w 251"/>
                <a:gd name="T71" fmla="*/ 103 h 115"/>
                <a:gd name="T72" fmla="*/ 195 w 251"/>
                <a:gd name="T73" fmla="*/ 107 h 115"/>
                <a:gd name="T74" fmla="*/ 187 w 251"/>
                <a:gd name="T75" fmla="*/ 115 h 115"/>
                <a:gd name="T76" fmla="*/ 20 w 251"/>
                <a:gd name="T77" fmla="*/ 40 h 115"/>
                <a:gd name="T78" fmla="*/ 20 w 251"/>
                <a:gd name="T79" fmla="*/ 36 h 115"/>
                <a:gd name="T80" fmla="*/ 20 w 251"/>
                <a:gd name="T81" fmla="*/ 40 h 115"/>
                <a:gd name="T82" fmla="*/ 4 w 251"/>
                <a:gd name="T83" fmla="*/ 40 h 115"/>
                <a:gd name="T84" fmla="*/ 4 w 251"/>
                <a:gd name="T85" fmla="*/ 32 h 115"/>
                <a:gd name="T86" fmla="*/ 0 w 251"/>
                <a:gd name="T87" fmla="*/ 24 h 115"/>
                <a:gd name="T88" fmla="*/ 8 w 251"/>
                <a:gd name="T89" fmla="*/ 28 h 115"/>
                <a:gd name="T90" fmla="*/ 12 w 251"/>
                <a:gd name="T91" fmla="*/ 36 h 115"/>
                <a:gd name="T92" fmla="*/ 8 w 251"/>
                <a:gd name="T93" fmla="*/ 44 h 115"/>
                <a:gd name="T94" fmla="*/ 12 w 251"/>
                <a:gd name="T95" fmla="*/ 28 h 115"/>
                <a:gd name="T96" fmla="*/ 4 w 251"/>
                <a:gd name="T97" fmla="*/ 36 h 115"/>
                <a:gd name="T98" fmla="*/ 4 w 251"/>
                <a:gd name="T99" fmla="*/ 32 h 115"/>
                <a:gd name="T100" fmla="*/ 32 w 251"/>
                <a:gd name="T101" fmla="*/ 40 h 115"/>
                <a:gd name="T102" fmla="*/ 32 w 251"/>
                <a:gd name="T103" fmla="*/ 44 h 115"/>
                <a:gd name="T104" fmla="*/ 20 w 251"/>
                <a:gd name="T105" fmla="*/ 48 h 115"/>
                <a:gd name="T106" fmla="*/ 171 w 251"/>
                <a:gd name="T107" fmla="*/ 80 h 115"/>
                <a:gd name="T108" fmla="*/ 179 w 251"/>
                <a:gd name="T109" fmla="*/ 76 h 1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51"/>
                <a:gd name="T166" fmla="*/ 0 h 115"/>
                <a:gd name="T167" fmla="*/ 251 w 251"/>
                <a:gd name="T168" fmla="*/ 115 h 1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51" h="115">
                  <a:moveTo>
                    <a:pt x="183" y="111"/>
                  </a:moveTo>
                  <a:lnTo>
                    <a:pt x="183" y="107"/>
                  </a:lnTo>
                  <a:lnTo>
                    <a:pt x="179" y="107"/>
                  </a:lnTo>
                  <a:lnTo>
                    <a:pt x="175" y="107"/>
                  </a:lnTo>
                  <a:lnTo>
                    <a:pt x="175" y="103"/>
                  </a:lnTo>
                  <a:lnTo>
                    <a:pt x="175" y="107"/>
                  </a:lnTo>
                  <a:lnTo>
                    <a:pt x="171" y="107"/>
                  </a:lnTo>
                  <a:lnTo>
                    <a:pt x="171" y="103"/>
                  </a:lnTo>
                  <a:lnTo>
                    <a:pt x="171" y="99"/>
                  </a:lnTo>
                  <a:lnTo>
                    <a:pt x="175" y="95"/>
                  </a:lnTo>
                  <a:lnTo>
                    <a:pt x="175" y="91"/>
                  </a:lnTo>
                  <a:lnTo>
                    <a:pt x="171" y="87"/>
                  </a:lnTo>
                  <a:lnTo>
                    <a:pt x="175" y="87"/>
                  </a:lnTo>
                  <a:lnTo>
                    <a:pt x="175" y="83"/>
                  </a:lnTo>
                  <a:lnTo>
                    <a:pt x="179" y="83"/>
                  </a:lnTo>
                  <a:lnTo>
                    <a:pt x="179" y="80"/>
                  </a:lnTo>
                  <a:lnTo>
                    <a:pt x="179" y="76"/>
                  </a:lnTo>
                  <a:lnTo>
                    <a:pt x="179" y="72"/>
                  </a:lnTo>
                  <a:lnTo>
                    <a:pt x="179" y="68"/>
                  </a:lnTo>
                  <a:lnTo>
                    <a:pt x="179" y="64"/>
                  </a:lnTo>
                  <a:lnTo>
                    <a:pt x="179" y="68"/>
                  </a:lnTo>
                  <a:lnTo>
                    <a:pt x="179" y="72"/>
                  </a:lnTo>
                  <a:lnTo>
                    <a:pt x="175" y="72"/>
                  </a:lnTo>
                  <a:lnTo>
                    <a:pt x="175" y="68"/>
                  </a:lnTo>
                  <a:lnTo>
                    <a:pt x="179" y="68"/>
                  </a:lnTo>
                  <a:lnTo>
                    <a:pt x="175" y="68"/>
                  </a:lnTo>
                  <a:lnTo>
                    <a:pt x="175" y="72"/>
                  </a:lnTo>
                  <a:lnTo>
                    <a:pt x="175" y="76"/>
                  </a:lnTo>
                  <a:lnTo>
                    <a:pt x="171" y="76"/>
                  </a:lnTo>
                  <a:lnTo>
                    <a:pt x="167" y="72"/>
                  </a:lnTo>
                  <a:lnTo>
                    <a:pt x="167" y="68"/>
                  </a:lnTo>
                  <a:lnTo>
                    <a:pt x="163" y="68"/>
                  </a:lnTo>
                  <a:lnTo>
                    <a:pt x="163" y="64"/>
                  </a:lnTo>
                  <a:lnTo>
                    <a:pt x="167" y="64"/>
                  </a:lnTo>
                  <a:lnTo>
                    <a:pt x="167" y="60"/>
                  </a:lnTo>
                  <a:lnTo>
                    <a:pt x="163" y="60"/>
                  </a:lnTo>
                  <a:lnTo>
                    <a:pt x="163" y="56"/>
                  </a:lnTo>
                  <a:lnTo>
                    <a:pt x="163" y="52"/>
                  </a:lnTo>
                  <a:lnTo>
                    <a:pt x="167" y="52"/>
                  </a:lnTo>
                  <a:lnTo>
                    <a:pt x="163" y="48"/>
                  </a:lnTo>
                  <a:lnTo>
                    <a:pt x="163" y="44"/>
                  </a:lnTo>
                  <a:lnTo>
                    <a:pt x="167" y="44"/>
                  </a:lnTo>
                  <a:lnTo>
                    <a:pt x="167" y="40"/>
                  </a:lnTo>
                  <a:lnTo>
                    <a:pt x="171" y="40"/>
                  </a:lnTo>
                  <a:lnTo>
                    <a:pt x="171" y="36"/>
                  </a:lnTo>
                  <a:lnTo>
                    <a:pt x="171" y="32"/>
                  </a:lnTo>
                  <a:lnTo>
                    <a:pt x="171" y="28"/>
                  </a:lnTo>
                  <a:lnTo>
                    <a:pt x="175" y="28"/>
                  </a:lnTo>
                  <a:lnTo>
                    <a:pt x="175" y="24"/>
                  </a:lnTo>
                  <a:lnTo>
                    <a:pt x="175" y="20"/>
                  </a:lnTo>
                  <a:lnTo>
                    <a:pt x="175" y="16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91" y="4"/>
                  </a:lnTo>
                  <a:lnTo>
                    <a:pt x="195" y="4"/>
                  </a:lnTo>
                  <a:lnTo>
                    <a:pt x="195" y="0"/>
                  </a:lnTo>
                  <a:lnTo>
                    <a:pt x="195" y="4"/>
                  </a:lnTo>
                  <a:lnTo>
                    <a:pt x="199" y="4"/>
                  </a:lnTo>
                  <a:lnTo>
                    <a:pt x="203" y="8"/>
                  </a:lnTo>
                  <a:lnTo>
                    <a:pt x="207" y="8"/>
                  </a:lnTo>
                  <a:lnTo>
                    <a:pt x="207" y="12"/>
                  </a:lnTo>
                  <a:lnTo>
                    <a:pt x="211" y="12"/>
                  </a:lnTo>
                  <a:lnTo>
                    <a:pt x="215" y="12"/>
                  </a:lnTo>
                  <a:lnTo>
                    <a:pt x="215" y="16"/>
                  </a:lnTo>
                  <a:lnTo>
                    <a:pt x="215" y="20"/>
                  </a:lnTo>
                  <a:lnTo>
                    <a:pt x="219" y="20"/>
                  </a:lnTo>
                  <a:lnTo>
                    <a:pt x="223" y="20"/>
                  </a:lnTo>
                  <a:lnTo>
                    <a:pt x="227" y="20"/>
                  </a:lnTo>
                  <a:lnTo>
                    <a:pt x="231" y="20"/>
                  </a:lnTo>
                  <a:lnTo>
                    <a:pt x="235" y="20"/>
                  </a:lnTo>
                  <a:lnTo>
                    <a:pt x="239" y="20"/>
                  </a:lnTo>
                  <a:lnTo>
                    <a:pt x="239" y="24"/>
                  </a:lnTo>
                  <a:lnTo>
                    <a:pt x="243" y="24"/>
                  </a:lnTo>
                  <a:lnTo>
                    <a:pt x="243" y="28"/>
                  </a:lnTo>
                  <a:lnTo>
                    <a:pt x="247" y="28"/>
                  </a:lnTo>
                  <a:lnTo>
                    <a:pt x="243" y="28"/>
                  </a:lnTo>
                  <a:lnTo>
                    <a:pt x="247" y="32"/>
                  </a:lnTo>
                  <a:lnTo>
                    <a:pt x="247" y="36"/>
                  </a:lnTo>
                  <a:lnTo>
                    <a:pt x="247" y="40"/>
                  </a:lnTo>
                  <a:lnTo>
                    <a:pt x="251" y="44"/>
                  </a:lnTo>
                  <a:lnTo>
                    <a:pt x="247" y="44"/>
                  </a:lnTo>
                  <a:lnTo>
                    <a:pt x="247" y="48"/>
                  </a:lnTo>
                  <a:lnTo>
                    <a:pt x="243" y="52"/>
                  </a:lnTo>
                  <a:lnTo>
                    <a:pt x="243" y="56"/>
                  </a:lnTo>
                  <a:lnTo>
                    <a:pt x="239" y="60"/>
                  </a:lnTo>
                  <a:lnTo>
                    <a:pt x="239" y="64"/>
                  </a:lnTo>
                  <a:lnTo>
                    <a:pt x="235" y="64"/>
                  </a:lnTo>
                  <a:lnTo>
                    <a:pt x="231" y="68"/>
                  </a:lnTo>
                  <a:lnTo>
                    <a:pt x="227" y="72"/>
                  </a:lnTo>
                  <a:lnTo>
                    <a:pt x="223" y="76"/>
                  </a:lnTo>
                  <a:lnTo>
                    <a:pt x="219" y="76"/>
                  </a:lnTo>
                  <a:lnTo>
                    <a:pt x="215" y="80"/>
                  </a:lnTo>
                  <a:lnTo>
                    <a:pt x="211" y="80"/>
                  </a:lnTo>
                  <a:lnTo>
                    <a:pt x="207" y="80"/>
                  </a:lnTo>
                  <a:lnTo>
                    <a:pt x="207" y="83"/>
                  </a:lnTo>
                  <a:lnTo>
                    <a:pt x="207" y="87"/>
                  </a:lnTo>
                  <a:lnTo>
                    <a:pt x="203" y="87"/>
                  </a:lnTo>
                  <a:lnTo>
                    <a:pt x="203" y="91"/>
                  </a:lnTo>
                  <a:lnTo>
                    <a:pt x="203" y="87"/>
                  </a:lnTo>
                  <a:lnTo>
                    <a:pt x="203" y="91"/>
                  </a:lnTo>
                  <a:lnTo>
                    <a:pt x="203" y="95"/>
                  </a:lnTo>
                  <a:lnTo>
                    <a:pt x="199" y="95"/>
                  </a:lnTo>
                  <a:lnTo>
                    <a:pt x="199" y="99"/>
                  </a:lnTo>
                  <a:lnTo>
                    <a:pt x="199" y="103"/>
                  </a:lnTo>
                  <a:lnTo>
                    <a:pt x="195" y="103"/>
                  </a:lnTo>
                  <a:lnTo>
                    <a:pt x="195" y="107"/>
                  </a:lnTo>
                  <a:lnTo>
                    <a:pt x="199" y="107"/>
                  </a:lnTo>
                  <a:lnTo>
                    <a:pt x="195" y="107"/>
                  </a:lnTo>
                  <a:lnTo>
                    <a:pt x="195" y="111"/>
                  </a:lnTo>
                  <a:lnTo>
                    <a:pt x="191" y="115"/>
                  </a:lnTo>
                  <a:lnTo>
                    <a:pt x="187" y="115"/>
                  </a:lnTo>
                  <a:lnTo>
                    <a:pt x="187" y="111"/>
                  </a:lnTo>
                  <a:lnTo>
                    <a:pt x="183" y="111"/>
                  </a:lnTo>
                  <a:close/>
                  <a:moveTo>
                    <a:pt x="20" y="40"/>
                  </a:move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0" y="40"/>
                  </a:lnTo>
                  <a:close/>
                  <a:moveTo>
                    <a:pt x="8" y="44"/>
                  </a:moveTo>
                  <a:lnTo>
                    <a:pt x="4" y="44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4" y="3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8" y="28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8" y="44"/>
                  </a:lnTo>
                  <a:close/>
                  <a:moveTo>
                    <a:pt x="16" y="32"/>
                  </a:moveTo>
                  <a:lnTo>
                    <a:pt x="12" y="32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6" y="32"/>
                  </a:lnTo>
                  <a:close/>
                  <a:moveTo>
                    <a:pt x="4" y="36"/>
                  </a:moveTo>
                  <a:lnTo>
                    <a:pt x="0" y="36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4" y="36"/>
                  </a:lnTo>
                  <a:close/>
                  <a:moveTo>
                    <a:pt x="32" y="44"/>
                  </a:moveTo>
                  <a:lnTo>
                    <a:pt x="32" y="40"/>
                  </a:lnTo>
                  <a:lnTo>
                    <a:pt x="36" y="40"/>
                  </a:lnTo>
                  <a:lnTo>
                    <a:pt x="36" y="44"/>
                  </a:lnTo>
                  <a:lnTo>
                    <a:pt x="32" y="44"/>
                  </a:lnTo>
                  <a:close/>
                  <a:moveTo>
                    <a:pt x="20" y="52"/>
                  </a:moveTo>
                  <a:lnTo>
                    <a:pt x="16" y="48"/>
                  </a:lnTo>
                  <a:lnTo>
                    <a:pt x="20" y="48"/>
                  </a:lnTo>
                  <a:lnTo>
                    <a:pt x="20" y="52"/>
                  </a:lnTo>
                  <a:close/>
                  <a:moveTo>
                    <a:pt x="175" y="80"/>
                  </a:moveTo>
                  <a:lnTo>
                    <a:pt x="171" y="80"/>
                  </a:lnTo>
                  <a:lnTo>
                    <a:pt x="171" y="76"/>
                  </a:lnTo>
                  <a:lnTo>
                    <a:pt x="175" y="76"/>
                  </a:lnTo>
                  <a:lnTo>
                    <a:pt x="179" y="76"/>
                  </a:lnTo>
                  <a:lnTo>
                    <a:pt x="175" y="8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3" name="Freeform 5">
              <a:extLst>
                <a:ext uri="{FF2B5EF4-FFF2-40B4-BE49-F238E27FC236}">
                  <a16:creationId xmlns:a16="http://schemas.microsoft.com/office/drawing/2014/main" id="{E4BDAAB6-4E4F-4C00-954E-F53828004060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437385" y="5348433"/>
              <a:ext cx="214734" cy="195627"/>
            </a:xfrm>
            <a:custGeom>
              <a:avLst/>
              <a:gdLst>
                <a:gd name="T0" fmla="*/ 133 w 236"/>
                <a:gd name="T1" fmla="*/ 150 h 215"/>
                <a:gd name="T2" fmla="*/ 118 w 236"/>
                <a:gd name="T3" fmla="*/ 144 h 215"/>
                <a:gd name="T4" fmla="*/ 103 w 236"/>
                <a:gd name="T5" fmla="*/ 139 h 215"/>
                <a:gd name="T6" fmla="*/ 96 w 236"/>
                <a:gd name="T7" fmla="*/ 133 h 215"/>
                <a:gd name="T8" fmla="*/ 74 w 236"/>
                <a:gd name="T9" fmla="*/ 122 h 215"/>
                <a:gd name="T10" fmla="*/ 59 w 236"/>
                <a:gd name="T11" fmla="*/ 122 h 215"/>
                <a:gd name="T12" fmla="*/ 44 w 236"/>
                <a:gd name="T13" fmla="*/ 117 h 215"/>
                <a:gd name="T14" fmla="*/ 37 w 236"/>
                <a:gd name="T15" fmla="*/ 105 h 215"/>
                <a:gd name="T16" fmla="*/ 22 w 236"/>
                <a:gd name="T17" fmla="*/ 100 h 215"/>
                <a:gd name="T18" fmla="*/ 22 w 236"/>
                <a:gd name="T19" fmla="*/ 94 h 215"/>
                <a:gd name="T20" fmla="*/ 15 w 236"/>
                <a:gd name="T21" fmla="*/ 83 h 215"/>
                <a:gd name="T22" fmla="*/ 0 w 236"/>
                <a:gd name="T23" fmla="*/ 78 h 215"/>
                <a:gd name="T24" fmla="*/ 15 w 236"/>
                <a:gd name="T25" fmla="*/ 44 h 215"/>
                <a:gd name="T26" fmla="*/ 15 w 236"/>
                <a:gd name="T27" fmla="*/ 28 h 215"/>
                <a:gd name="T28" fmla="*/ 52 w 236"/>
                <a:gd name="T29" fmla="*/ 6 h 215"/>
                <a:gd name="T30" fmla="*/ 89 w 236"/>
                <a:gd name="T31" fmla="*/ 0 h 215"/>
                <a:gd name="T32" fmla="*/ 125 w 236"/>
                <a:gd name="T33" fmla="*/ 11 h 215"/>
                <a:gd name="T34" fmla="*/ 125 w 236"/>
                <a:gd name="T35" fmla="*/ 22 h 215"/>
                <a:gd name="T36" fmla="*/ 133 w 236"/>
                <a:gd name="T37" fmla="*/ 33 h 215"/>
                <a:gd name="T38" fmla="*/ 133 w 236"/>
                <a:gd name="T39" fmla="*/ 55 h 215"/>
                <a:gd name="T40" fmla="*/ 133 w 236"/>
                <a:gd name="T41" fmla="*/ 72 h 215"/>
                <a:gd name="T42" fmla="*/ 140 w 236"/>
                <a:gd name="T43" fmla="*/ 72 h 215"/>
                <a:gd name="T44" fmla="*/ 162 w 236"/>
                <a:gd name="T45" fmla="*/ 78 h 215"/>
                <a:gd name="T46" fmla="*/ 170 w 236"/>
                <a:gd name="T47" fmla="*/ 78 h 215"/>
                <a:gd name="T48" fmla="*/ 177 w 236"/>
                <a:gd name="T49" fmla="*/ 72 h 215"/>
                <a:gd name="T50" fmla="*/ 184 w 236"/>
                <a:gd name="T51" fmla="*/ 78 h 215"/>
                <a:gd name="T52" fmla="*/ 192 w 236"/>
                <a:gd name="T53" fmla="*/ 83 h 215"/>
                <a:gd name="T54" fmla="*/ 199 w 236"/>
                <a:gd name="T55" fmla="*/ 89 h 215"/>
                <a:gd name="T56" fmla="*/ 199 w 236"/>
                <a:gd name="T57" fmla="*/ 100 h 215"/>
                <a:gd name="T58" fmla="*/ 199 w 236"/>
                <a:gd name="T59" fmla="*/ 111 h 215"/>
                <a:gd name="T60" fmla="*/ 207 w 236"/>
                <a:gd name="T61" fmla="*/ 122 h 215"/>
                <a:gd name="T62" fmla="*/ 214 w 236"/>
                <a:gd name="T63" fmla="*/ 122 h 215"/>
                <a:gd name="T64" fmla="*/ 236 w 236"/>
                <a:gd name="T65" fmla="*/ 122 h 215"/>
                <a:gd name="T66" fmla="*/ 236 w 236"/>
                <a:gd name="T67" fmla="*/ 128 h 215"/>
                <a:gd name="T68" fmla="*/ 236 w 236"/>
                <a:gd name="T69" fmla="*/ 133 h 215"/>
                <a:gd name="T70" fmla="*/ 236 w 236"/>
                <a:gd name="T71" fmla="*/ 139 h 215"/>
                <a:gd name="T72" fmla="*/ 229 w 236"/>
                <a:gd name="T73" fmla="*/ 155 h 215"/>
                <a:gd name="T74" fmla="*/ 229 w 236"/>
                <a:gd name="T75" fmla="*/ 166 h 215"/>
                <a:gd name="T76" fmla="*/ 229 w 236"/>
                <a:gd name="T77" fmla="*/ 183 h 215"/>
                <a:gd name="T78" fmla="*/ 221 w 236"/>
                <a:gd name="T79" fmla="*/ 193 h 215"/>
                <a:gd name="T80" fmla="*/ 214 w 236"/>
                <a:gd name="T81" fmla="*/ 198 h 215"/>
                <a:gd name="T82" fmla="*/ 199 w 236"/>
                <a:gd name="T83" fmla="*/ 204 h 215"/>
                <a:gd name="T84" fmla="*/ 192 w 236"/>
                <a:gd name="T85" fmla="*/ 215 h 215"/>
                <a:gd name="T86" fmla="*/ 184 w 236"/>
                <a:gd name="T87" fmla="*/ 209 h 215"/>
                <a:gd name="T88" fmla="*/ 177 w 236"/>
                <a:gd name="T89" fmla="*/ 215 h 215"/>
                <a:gd name="T90" fmla="*/ 177 w 236"/>
                <a:gd name="T91" fmla="*/ 215 h 215"/>
                <a:gd name="T92" fmla="*/ 170 w 236"/>
                <a:gd name="T93" fmla="*/ 215 h 215"/>
                <a:gd name="T94" fmla="*/ 162 w 236"/>
                <a:gd name="T95" fmla="*/ 215 h 215"/>
                <a:gd name="T96" fmla="*/ 155 w 236"/>
                <a:gd name="T97" fmla="*/ 215 h 215"/>
                <a:gd name="T98" fmla="*/ 148 w 236"/>
                <a:gd name="T99" fmla="*/ 215 h 215"/>
                <a:gd name="T100" fmla="*/ 140 w 236"/>
                <a:gd name="T101" fmla="*/ 209 h 215"/>
                <a:gd name="T102" fmla="*/ 118 w 236"/>
                <a:gd name="T103" fmla="*/ 209 h 215"/>
                <a:gd name="T104" fmla="*/ 118 w 236"/>
                <a:gd name="T105" fmla="*/ 204 h 215"/>
                <a:gd name="T106" fmla="*/ 125 w 236"/>
                <a:gd name="T107" fmla="*/ 193 h 215"/>
                <a:gd name="T108" fmla="*/ 125 w 236"/>
                <a:gd name="T109" fmla="*/ 183 h 215"/>
                <a:gd name="T110" fmla="*/ 140 w 236"/>
                <a:gd name="T111" fmla="*/ 172 h 215"/>
                <a:gd name="T112" fmla="*/ 140 w 236"/>
                <a:gd name="T113" fmla="*/ 161 h 21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36"/>
                <a:gd name="T172" fmla="*/ 0 h 215"/>
                <a:gd name="T173" fmla="*/ 236 w 236"/>
                <a:gd name="T174" fmla="*/ 215 h 21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36" h="215">
                  <a:moveTo>
                    <a:pt x="140" y="155"/>
                  </a:moveTo>
                  <a:lnTo>
                    <a:pt x="140" y="155"/>
                  </a:lnTo>
                  <a:lnTo>
                    <a:pt x="133" y="150"/>
                  </a:lnTo>
                  <a:lnTo>
                    <a:pt x="125" y="150"/>
                  </a:lnTo>
                  <a:lnTo>
                    <a:pt x="118" y="144"/>
                  </a:lnTo>
                  <a:lnTo>
                    <a:pt x="111" y="144"/>
                  </a:lnTo>
                  <a:lnTo>
                    <a:pt x="103" y="139"/>
                  </a:lnTo>
                  <a:lnTo>
                    <a:pt x="96" y="139"/>
                  </a:lnTo>
                  <a:lnTo>
                    <a:pt x="96" y="133"/>
                  </a:lnTo>
                  <a:lnTo>
                    <a:pt x="89" y="133"/>
                  </a:lnTo>
                  <a:lnTo>
                    <a:pt x="89" y="128"/>
                  </a:lnTo>
                  <a:lnTo>
                    <a:pt x="74" y="122"/>
                  </a:lnTo>
                  <a:lnTo>
                    <a:pt x="66" y="122"/>
                  </a:lnTo>
                  <a:lnTo>
                    <a:pt x="59" y="122"/>
                  </a:lnTo>
                  <a:lnTo>
                    <a:pt x="59" y="117"/>
                  </a:lnTo>
                  <a:lnTo>
                    <a:pt x="52" y="117"/>
                  </a:lnTo>
                  <a:lnTo>
                    <a:pt x="44" y="117"/>
                  </a:lnTo>
                  <a:lnTo>
                    <a:pt x="44" y="111"/>
                  </a:lnTo>
                  <a:lnTo>
                    <a:pt x="37" y="111"/>
                  </a:lnTo>
                  <a:lnTo>
                    <a:pt x="37" y="105"/>
                  </a:lnTo>
                  <a:lnTo>
                    <a:pt x="30" y="105"/>
                  </a:lnTo>
                  <a:lnTo>
                    <a:pt x="30" y="100"/>
                  </a:lnTo>
                  <a:lnTo>
                    <a:pt x="22" y="100"/>
                  </a:lnTo>
                  <a:lnTo>
                    <a:pt x="22" y="94"/>
                  </a:lnTo>
                  <a:lnTo>
                    <a:pt x="15" y="89"/>
                  </a:lnTo>
                  <a:lnTo>
                    <a:pt x="15" y="83"/>
                  </a:lnTo>
                  <a:lnTo>
                    <a:pt x="7" y="83"/>
                  </a:lnTo>
                  <a:lnTo>
                    <a:pt x="7" y="78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7" y="67"/>
                  </a:lnTo>
                  <a:lnTo>
                    <a:pt x="7" y="61"/>
                  </a:lnTo>
                  <a:lnTo>
                    <a:pt x="7" y="55"/>
                  </a:lnTo>
                  <a:lnTo>
                    <a:pt x="15" y="44"/>
                  </a:lnTo>
                  <a:lnTo>
                    <a:pt x="15" y="39"/>
                  </a:lnTo>
                  <a:lnTo>
                    <a:pt x="15" y="33"/>
                  </a:lnTo>
                  <a:lnTo>
                    <a:pt x="15" y="28"/>
                  </a:lnTo>
                  <a:lnTo>
                    <a:pt x="22" y="17"/>
                  </a:lnTo>
                  <a:lnTo>
                    <a:pt x="30" y="11"/>
                  </a:lnTo>
                  <a:lnTo>
                    <a:pt x="30" y="6"/>
                  </a:lnTo>
                  <a:lnTo>
                    <a:pt x="37" y="6"/>
                  </a:lnTo>
                  <a:lnTo>
                    <a:pt x="52" y="6"/>
                  </a:lnTo>
                  <a:lnTo>
                    <a:pt x="59" y="6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9" y="0"/>
                  </a:lnTo>
                  <a:lnTo>
                    <a:pt x="103" y="0"/>
                  </a:lnTo>
                  <a:lnTo>
                    <a:pt x="111" y="6"/>
                  </a:lnTo>
                  <a:lnTo>
                    <a:pt x="118" y="6"/>
                  </a:lnTo>
                  <a:lnTo>
                    <a:pt x="125" y="11"/>
                  </a:lnTo>
                  <a:lnTo>
                    <a:pt x="125" y="17"/>
                  </a:lnTo>
                  <a:lnTo>
                    <a:pt x="125" y="22"/>
                  </a:lnTo>
                  <a:lnTo>
                    <a:pt x="133" y="28"/>
                  </a:lnTo>
                  <a:lnTo>
                    <a:pt x="133" y="33"/>
                  </a:lnTo>
                  <a:lnTo>
                    <a:pt x="133" y="39"/>
                  </a:lnTo>
                  <a:lnTo>
                    <a:pt x="140" y="44"/>
                  </a:lnTo>
                  <a:lnTo>
                    <a:pt x="133" y="50"/>
                  </a:lnTo>
                  <a:lnTo>
                    <a:pt x="133" y="55"/>
                  </a:lnTo>
                  <a:lnTo>
                    <a:pt x="133" y="61"/>
                  </a:lnTo>
                  <a:lnTo>
                    <a:pt x="133" y="67"/>
                  </a:lnTo>
                  <a:lnTo>
                    <a:pt x="133" y="72"/>
                  </a:lnTo>
                  <a:lnTo>
                    <a:pt x="140" y="72"/>
                  </a:lnTo>
                  <a:lnTo>
                    <a:pt x="148" y="78"/>
                  </a:lnTo>
                  <a:lnTo>
                    <a:pt x="155" y="78"/>
                  </a:lnTo>
                  <a:lnTo>
                    <a:pt x="162" y="78"/>
                  </a:lnTo>
                  <a:lnTo>
                    <a:pt x="170" y="78"/>
                  </a:lnTo>
                  <a:lnTo>
                    <a:pt x="170" y="72"/>
                  </a:lnTo>
                  <a:lnTo>
                    <a:pt x="177" y="72"/>
                  </a:lnTo>
                  <a:lnTo>
                    <a:pt x="177" y="78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192" y="83"/>
                  </a:lnTo>
                  <a:lnTo>
                    <a:pt x="199" y="83"/>
                  </a:lnTo>
                  <a:lnTo>
                    <a:pt x="199" y="89"/>
                  </a:lnTo>
                  <a:lnTo>
                    <a:pt x="199" y="94"/>
                  </a:lnTo>
                  <a:lnTo>
                    <a:pt x="199" y="100"/>
                  </a:lnTo>
                  <a:lnTo>
                    <a:pt x="199" y="105"/>
                  </a:lnTo>
                  <a:lnTo>
                    <a:pt x="199" y="111"/>
                  </a:lnTo>
                  <a:lnTo>
                    <a:pt x="207" y="111"/>
                  </a:lnTo>
                  <a:lnTo>
                    <a:pt x="207" y="117"/>
                  </a:lnTo>
                  <a:lnTo>
                    <a:pt x="207" y="122"/>
                  </a:lnTo>
                  <a:lnTo>
                    <a:pt x="214" y="122"/>
                  </a:lnTo>
                  <a:lnTo>
                    <a:pt x="221" y="122"/>
                  </a:lnTo>
                  <a:lnTo>
                    <a:pt x="229" y="117"/>
                  </a:lnTo>
                  <a:lnTo>
                    <a:pt x="236" y="122"/>
                  </a:lnTo>
                  <a:lnTo>
                    <a:pt x="236" y="128"/>
                  </a:lnTo>
                  <a:lnTo>
                    <a:pt x="236" y="133"/>
                  </a:lnTo>
                  <a:lnTo>
                    <a:pt x="236" y="139"/>
                  </a:lnTo>
                  <a:lnTo>
                    <a:pt x="236" y="144"/>
                  </a:lnTo>
                  <a:lnTo>
                    <a:pt x="229" y="150"/>
                  </a:lnTo>
                  <a:lnTo>
                    <a:pt x="229" y="155"/>
                  </a:lnTo>
                  <a:lnTo>
                    <a:pt x="229" y="161"/>
                  </a:lnTo>
                  <a:lnTo>
                    <a:pt x="229" y="166"/>
                  </a:lnTo>
                  <a:lnTo>
                    <a:pt x="229" y="172"/>
                  </a:lnTo>
                  <a:lnTo>
                    <a:pt x="229" y="178"/>
                  </a:lnTo>
                  <a:lnTo>
                    <a:pt x="229" y="183"/>
                  </a:lnTo>
                  <a:lnTo>
                    <a:pt x="221" y="187"/>
                  </a:lnTo>
                  <a:lnTo>
                    <a:pt x="221" y="193"/>
                  </a:lnTo>
                  <a:lnTo>
                    <a:pt x="214" y="193"/>
                  </a:lnTo>
                  <a:lnTo>
                    <a:pt x="214" y="198"/>
                  </a:lnTo>
                  <a:lnTo>
                    <a:pt x="207" y="198"/>
                  </a:lnTo>
                  <a:lnTo>
                    <a:pt x="199" y="204"/>
                  </a:lnTo>
                  <a:lnTo>
                    <a:pt x="199" y="209"/>
                  </a:lnTo>
                  <a:lnTo>
                    <a:pt x="199" y="215"/>
                  </a:lnTo>
                  <a:lnTo>
                    <a:pt x="192" y="215"/>
                  </a:lnTo>
                  <a:lnTo>
                    <a:pt x="192" y="209"/>
                  </a:lnTo>
                  <a:lnTo>
                    <a:pt x="184" y="209"/>
                  </a:lnTo>
                  <a:lnTo>
                    <a:pt x="177" y="209"/>
                  </a:lnTo>
                  <a:lnTo>
                    <a:pt x="177" y="215"/>
                  </a:lnTo>
                  <a:lnTo>
                    <a:pt x="170" y="215"/>
                  </a:lnTo>
                  <a:lnTo>
                    <a:pt x="162" y="215"/>
                  </a:lnTo>
                  <a:lnTo>
                    <a:pt x="155" y="215"/>
                  </a:lnTo>
                  <a:lnTo>
                    <a:pt x="148" y="215"/>
                  </a:lnTo>
                  <a:lnTo>
                    <a:pt x="140" y="209"/>
                  </a:lnTo>
                  <a:lnTo>
                    <a:pt x="133" y="209"/>
                  </a:lnTo>
                  <a:lnTo>
                    <a:pt x="125" y="209"/>
                  </a:lnTo>
                  <a:lnTo>
                    <a:pt x="118" y="209"/>
                  </a:lnTo>
                  <a:lnTo>
                    <a:pt x="111" y="204"/>
                  </a:lnTo>
                  <a:lnTo>
                    <a:pt x="118" y="204"/>
                  </a:lnTo>
                  <a:lnTo>
                    <a:pt x="118" y="198"/>
                  </a:lnTo>
                  <a:lnTo>
                    <a:pt x="125" y="198"/>
                  </a:lnTo>
                  <a:lnTo>
                    <a:pt x="125" y="193"/>
                  </a:lnTo>
                  <a:lnTo>
                    <a:pt x="125" y="187"/>
                  </a:lnTo>
                  <a:lnTo>
                    <a:pt x="125" y="183"/>
                  </a:lnTo>
                  <a:lnTo>
                    <a:pt x="133" y="178"/>
                  </a:lnTo>
                  <a:lnTo>
                    <a:pt x="133" y="172"/>
                  </a:lnTo>
                  <a:lnTo>
                    <a:pt x="140" y="172"/>
                  </a:lnTo>
                  <a:lnTo>
                    <a:pt x="140" y="166"/>
                  </a:lnTo>
                  <a:lnTo>
                    <a:pt x="148" y="161"/>
                  </a:lnTo>
                  <a:lnTo>
                    <a:pt x="140" y="161"/>
                  </a:lnTo>
                  <a:lnTo>
                    <a:pt x="140" y="155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4" name="Freeform 6">
              <a:extLst>
                <a:ext uri="{FF2B5EF4-FFF2-40B4-BE49-F238E27FC236}">
                  <a16:creationId xmlns:a16="http://schemas.microsoft.com/office/drawing/2014/main" id="{7F722370-67D3-4DC1-9E4A-77DC80B649CD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097937" y="4617790"/>
              <a:ext cx="106457" cy="110097"/>
            </a:xfrm>
            <a:custGeom>
              <a:avLst/>
              <a:gdLst>
                <a:gd name="T0" fmla="*/ 14 w 16"/>
                <a:gd name="T1" fmla="*/ 16 h 16"/>
                <a:gd name="T2" fmla="*/ 15 w 16"/>
                <a:gd name="T3" fmla="*/ 16 h 16"/>
                <a:gd name="T4" fmla="*/ 16 w 16"/>
                <a:gd name="T5" fmla="*/ 16 h 16"/>
                <a:gd name="T6" fmla="*/ 16 w 16"/>
                <a:gd name="T7" fmla="*/ 16 h 16"/>
                <a:gd name="T8" fmla="*/ 14 w 16"/>
                <a:gd name="T9" fmla="*/ 14 h 16"/>
                <a:gd name="T10" fmla="*/ 14 w 16"/>
                <a:gd name="T11" fmla="*/ 14 h 16"/>
                <a:gd name="T12" fmla="*/ 10 w 16"/>
                <a:gd name="T13" fmla="*/ 9 h 16"/>
                <a:gd name="T14" fmla="*/ 9 w 16"/>
                <a:gd name="T15" fmla="*/ 9 h 16"/>
                <a:gd name="T16" fmla="*/ 7 w 16"/>
                <a:gd name="T17" fmla="*/ 8 h 16"/>
                <a:gd name="T18" fmla="*/ 6 w 16"/>
                <a:gd name="T19" fmla="*/ 5 h 16"/>
                <a:gd name="T20" fmla="*/ 5 w 16"/>
                <a:gd name="T21" fmla="*/ 0 h 16"/>
                <a:gd name="T22" fmla="*/ 5 w 16"/>
                <a:gd name="T23" fmla="*/ 0 h 16"/>
                <a:gd name="T24" fmla="*/ 4 w 16"/>
                <a:gd name="T25" fmla="*/ 0 h 16"/>
                <a:gd name="T26" fmla="*/ 3 w 16"/>
                <a:gd name="T27" fmla="*/ 2 h 16"/>
                <a:gd name="T28" fmla="*/ 3 w 16"/>
                <a:gd name="T29" fmla="*/ 2 h 16"/>
                <a:gd name="T30" fmla="*/ 2 w 16"/>
                <a:gd name="T31" fmla="*/ 3 h 16"/>
                <a:gd name="T32" fmla="*/ 1 w 16"/>
                <a:gd name="T33" fmla="*/ 5 h 16"/>
                <a:gd name="T34" fmla="*/ 0 w 16"/>
                <a:gd name="T35" fmla="*/ 7 h 16"/>
                <a:gd name="T36" fmla="*/ 0 w 16"/>
                <a:gd name="T37" fmla="*/ 9 h 16"/>
                <a:gd name="T38" fmla="*/ 1 w 16"/>
                <a:gd name="T39" fmla="*/ 9 h 16"/>
                <a:gd name="T40" fmla="*/ 3 w 16"/>
                <a:gd name="T41" fmla="*/ 8 h 16"/>
                <a:gd name="T42" fmla="*/ 3 w 16"/>
                <a:gd name="T43" fmla="*/ 8 h 16"/>
                <a:gd name="T44" fmla="*/ 3 w 16"/>
                <a:gd name="T45" fmla="*/ 7 h 16"/>
                <a:gd name="T46" fmla="*/ 3 w 16"/>
                <a:gd name="T47" fmla="*/ 7 h 16"/>
                <a:gd name="T48" fmla="*/ 4 w 16"/>
                <a:gd name="T49" fmla="*/ 8 h 16"/>
                <a:gd name="T50" fmla="*/ 7 w 16"/>
                <a:gd name="T51" fmla="*/ 9 h 16"/>
                <a:gd name="T52" fmla="*/ 9 w 16"/>
                <a:gd name="T53" fmla="*/ 11 h 16"/>
                <a:gd name="T54" fmla="*/ 10 w 16"/>
                <a:gd name="T55" fmla="*/ 11 h 16"/>
                <a:gd name="T56" fmla="*/ 11 w 16"/>
                <a:gd name="T57" fmla="*/ 12 h 16"/>
                <a:gd name="T58" fmla="*/ 12 w 16"/>
                <a:gd name="T59" fmla="*/ 13 h 16"/>
                <a:gd name="T60" fmla="*/ 12 w 16"/>
                <a:gd name="T61" fmla="*/ 14 h 16"/>
                <a:gd name="T62" fmla="*/ 14 w 16"/>
                <a:gd name="T63" fmla="*/ 16 h 16"/>
                <a:gd name="T64" fmla="*/ 14 w 16"/>
                <a:gd name="T65" fmla="*/ 16 h 16"/>
                <a:gd name="T66" fmla="*/ 14 w 16"/>
                <a:gd name="T67" fmla="*/ 16 h 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"/>
                <a:gd name="T103" fmla="*/ 0 h 16"/>
                <a:gd name="T104" fmla="*/ 16 w 16"/>
                <a:gd name="T105" fmla="*/ 16 h 1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" h="16"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5" y="15"/>
                    <a:pt x="16" y="16"/>
                    <a:pt x="16" y="16"/>
                  </a:cubicBezTo>
                  <a:lnTo>
                    <a:pt x="14" y="14"/>
                  </a:lnTo>
                  <a:cubicBezTo>
                    <a:pt x="14" y="13"/>
                    <a:pt x="11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8" y="9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5" y="4"/>
                    <a:pt x="5" y="1"/>
                    <a:pt x="5" y="0"/>
                  </a:cubicBezTo>
                  <a:lnTo>
                    <a:pt x="4" y="0"/>
                  </a:lnTo>
                  <a:lnTo>
                    <a:pt x="3" y="2"/>
                  </a:ln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2" y="9"/>
                    <a:pt x="3" y="8"/>
                    <a:pt x="3" y="8"/>
                  </a:cubicBezTo>
                  <a:lnTo>
                    <a:pt x="3" y="7"/>
                  </a:lnTo>
                  <a:cubicBezTo>
                    <a:pt x="3" y="7"/>
                    <a:pt x="4" y="8"/>
                    <a:pt x="4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7" y="9"/>
                    <a:pt x="9" y="10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4" y="16"/>
                    <a:pt x="14" y="1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5" name="Freeform 7">
              <a:extLst>
                <a:ext uri="{FF2B5EF4-FFF2-40B4-BE49-F238E27FC236}">
                  <a16:creationId xmlns:a16="http://schemas.microsoft.com/office/drawing/2014/main" id="{CDBE1B03-FF9A-4CCF-9A6A-687DA78F25B4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666649" y="3969947"/>
              <a:ext cx="107367" cy="45495"/>
            </a:xfrm>
            <a:custGeom>
              <a:avLst/>
              <a:gdLst>
                <a:gd name="T0" fmla="*/ 16 w 16"/>
                <a:gd name="T1" fmla="*/ 4 h 7"/>
                <a:gd name="T2" fmla="*/ 15 w 16"/>
                <a:gd name="T3" fmla="*/ 5 h 7"/>
                <a:gd name="T4" fmla="*/ 12 w 16"/>
                <a:gd name="T5" fmla="*/ 6 h 7"/>
                <a:gd name="T6" fmla="*/ 11 w 16"/>
                <a:gd name="T7" fmla="*/ 7 h 7"/>
                <a:gd name="T8" fmla="*/ 9 w 16"/>
                <a:gd name="T9" fmla="*/ 6 h 7"/>
                <a:gd name="T10" fmla="*/ 9 w 16"/>
                <a:gd name="T11" fmla="*/ 6 h 7"/>
                <a:gd name="T12" fmla="*/ 5 w 16"/>
                <a:gd name="T13" fmla="*/ 6 h 7"/>
                <a:gd name="T14" fmla="*/ 5 w 16"/>
                <a:gd name="T15" fmla="*/ 6 h 7"/>
                <a:gd name="T16" fmla="*/ 0 w 16"/>
                <a:gd name="T17" fmla="*/ 1 h 7"/>
                <a:gd name="T18" fmla="*/ 7 w 16"/>
                <a:gd name="T19" fmla="*/ 0 h 7"/>
                <a:gd name="T20" fmla="*/ 13 w 16"/>
                <a:gd name="T21" fmla="*/ 3 h 7"/>
                <a:gd name="T22" fmla="*/ 16 w 16"/>
                <a:gd name="T23" fmla="*/ 4 h 7"/>
                <a:gd name="T24" fmla="*/ 16 w 16"/>
                <a:gd name="T25" fmla="*/ 4 h 7"/>
                <a:gd name="T26" fmla="*/ 16 w 16"/>
                <a:gd name="T27" fmla="*/ 4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7"/>
                <a:gd name="T44" fmla="*/ 16 w 16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7">
                  <a:moveTo>
                    <a:pt x="16" y="4"/>
                  </a:moveTo>
                  <a:cubicBezTo>
                    <a:pt x="16" y="4"/>
                    <a:pt x="15" y="5"/>
                    <a:pt x="15" y="5"/>
                  </a:cubicBezTo>
                  <a:cubicBezTo>
                    <a:pt x="15" y="6"/>
                    <a:pt x="14" y="6"/>
                    <a:pt x="12" y="6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9" y="6"/>
                  </a:cubicBezTo>
                  <a:lnTo>
                    <a:pt x="5" y="6"/>
                  </a:lnTo>
                  <a:cubicBezTo>
                    <a:pt x="0" y="4"/>
                    <a:pt x="2" y="3"/>
                    <a:pt x="0" y="1"/>
                  </a:cubicBezTo>
                  <a:cubicBezTo>
                    <a:pt x="4" y="2"/>
                    <a:pt x="4" y="0"/>
                    <a:pt x="7" y="0"/>
                  </a:cubicBezTo>
                  <a:cubicBezTo>
                    <a:pt x="9" y="1"/>
                    <a:pt x="13" y="3"/>
                    <a:pt x="13" y="3"/>
                  </a:cubicBezTo>
                  <a:cubicBezTo>
                    <a:pt x="14" y="3"/>
                    <a:pt x="15" y="4"/>
                    <a:pt x="16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6" name="Freeform 8">
              <a:extLst>
                <a:ext uri="{FF2B5EF4-FFF2-40B4-BE49-F238E27FC236}">
                  <a16:creationId xmlns:a16="http://schemas.microsoft.com/office/drawing/2014/main" id="{AA78E8AE-6694-47C3-A9CF-8CC3D1CD5C0A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742170" y="3994514"/>
              <a:ext cx="81890" cy="39125"/>
            </a:xfrm>
            <a:custGeom>
              <a:avLst/>
              <a:gdLst>
                <a:gd name="T0" fmla="*/ 5 w 13"/>
                <a:gd name="T1" fmla="*/ 0 h 5"/>
                <a:gd name="T2" fmla="*/ 8 w 13"/>
                <a:gd name="T3" fmla="*/ 0 h 5"/>
                <a:gd name="T4" fmla="*/ 13 w 13"/>
                <a:gd name="T5" fmla="*/ 1 h 5"/>
                <a:gd name="T6" fmla="*/ 13 w 13"/>
                <a:gd name="T7" fmla="*/ 1 h 5"/>
                <a:gd name="T8" fmla="*/ 13 w 13"/>
                <a:gd name="T9" fmla="*/ 1 h 5"/>
                <a:gd name="T10" fmla="*/ 13 w 13"/>
                <a:gd name="T11" fmla="*/ 1 h 5"/>
                <a:gd name="T12" fmla="*/ 13 w 13"/>
                <a:gd name="T13" fmla="*/ 3 h 5"/>
                <a:gd name="T14" fmla="*/ 13 w 13"/>
                <a:gd name="T15" fmla="*/ 3 h 5"/>
                <a:gd name="T16" fmla="*/ 7 w 13"/>
                <a:gd name="T17" fmla="*/ 3 h 5"/>
                <a:gd name="T18" fmla="*/ 7 w 13"/>
                <a:gd name="T19" fmla="*/ 3 h 5"/>
                <a:gd name="T20" fmla="*/ 3 w 13"/>
                <a:gd name="T21" fmla="*/ 5 h 5"/>
                <a:gd name="T22" fmla="*/ 2 w 13"/>
                <a:gd name="T23" fmla="*/ 4 h 5"/>
                <a:gd name="T24" fmla="*/ 0 w 13"/>
                <a:gd name="T25" fmla="*/ 3 h 5"/>
                <a:gd name="T26" fmla="*/ 1 w 13"/>
                <a:gd name="T27" fmla="*/ 2 h 5"/>
                <a:gd name="T28" fmla="*/ 4 w 13"/>
                <a:gd name="T29" fmla="*/ 1 h 5"/>
                <a:gd name="T30" fmla="*/ 5 w 13"/>
                <a:gd name="T31" fmla="*/ 0 h 5"/>
                <a:gd name="T32" fmla="*/ 5 w 13"/>
                <a:gd name="T33" fmla="*/ 0 h 5"/>
                <a:gd name="T34" fmla="*/ 5 w 13"/>
                <a:gd name="T35" fmla="*/ 0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"/>
                <a:gd name="T55" fmla="*/ 0 h 5"/>
                <a:gd name="T56" fmla="*/ 13 w 13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" h="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1" y="1"/>
                    <a:pt x="13" y="1"/>
                  </a:cubicBezTo>
                  <a:cubicBezTo>
                    <a:pt x="13" y="2"/>
                    <a:pt x="13" y="2"/>
                    <a:pt x="13" y="3"/>
                  </a:cubicBezTo>
                  <a:lnTo>
                    <a:pt x="7" y="3"/>
                  </a:lnTo>
                  <a:cubicBezTo>
                    <a:pt x="6" y="4"/>
                    <a:pt x="5" y="5"/>
                    <a:pt x="3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0"/>
                    <a:pt x="1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7" name="Freeform 9">
              <a:extLst>
                <a:ext uri="{FF2B5EF4-FFF2-40B4-BE49-F238E27FC236}">
                  <a16:creationId xmlns:a16="http://schemas.microsoft.com/office/drawing/2014/main" id="{AAC5503A-60C3-4BA1-8AAC-3574F2496012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3315401" y="4446730"/>
              <a:ext cx="20928" cy="31846"/>
            </a:xfrm>
            <a:custGeom>
              <a:avLst/>
              <a:gdLst>
                <a:gd name="T0" fmla="*/ 2 w 3"/>
                <a:gd name="T1" fmla="*/ 5 h 5"/>
                <a:gd name="T2" fmla="*/ 1 w 3"/>
                <a:gd name="T3" fmla="*/ 3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2 w 3"/>
                <a:gd name="T11" fmla="*/ 5 h 5"/>
                <a:gd name="T12" fmla="*/ 2 w 3"/>
                <a:gd name="T13" fmla="*/ 5 h 5"/>
                <a:gd name="T14" fmla="*/ 2 w 3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5"/>
                <a:gd name="T26" fmla="*/ 3 w 3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5">
                  <a:moveTo>
                    <a:pt x="2" y="5"/>
                  </a:moveTo>
                  <a:cubicBezTo>
                    <a:pt x="1" y="5"/>
                    <a:pt x="1" y="5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0"/>
                    <a:pt x="2" y="0"/>
                  </a:cubicBezTo>
                  <a:cubicBezTo>
                    <a:pt x="2" y="2"/>
                    <a:pt x="1" y="1"/>
                    <a:pt x="2" y="2"/>
                  </a:cubicBezTo>
                  <a:cubicBezTo>
                    <a:pt x="2" y="2"/>
                    <a:pt x="3" y="5"/>
                    <a:pt x="2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8" name="Freeform 10">
              <a:extLst>
                <a:ext uri="{FF2B5EF4-FFF2-40B4-BE49-F238E27FC236}">
                  <a16:creationId xmlns:a16="http://schemas.microsoft.com/office/drawing/2014/main" id="{8A308051-6220-47E3-99F5-B964ADF02DE6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393652" y="4454009"/>
              <a:ext cx="13648" cy="20928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1 w 2"/>
                <a:gd name="T5" fmla="*/ 0 h 3"/>
                <a:gd name="T6" fmla="*/ 2 w 2"/>
                <a:gd name="T7" fmla="*/ 2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2" y="3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9" name="Freeform 11">
              <a:extLst>
                <a:ext uri="{FF2B5EF4-FFF2-40B4-BE49-F238E27FC236}">
                  <a16:creationId xmlns:a16="http://schemas.microsoft.com/office/drawing/2014/main" id="{35F1F7D6-0E6A-4444-B557-A65720465D7C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250799" y="4375759"/>
              <a:ext cx="18198" cy="28207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3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0 w 3"/>
                <a:gd name="T13" fmla="*/ 3 h 4"/>
                <a:gd name="T14" fmla="*/ 0 w 3"/>
                <a:gd name="T15" fmla="*/ 3 h 4"/>
                <a:gd name="T16" fmla="*/ 0 w 3"/>
                <a:gd name="T17" fmla="*/ 1 h 4"/>
                <a:gd name="T18" fmla="*/ 0 w 3"/>
                <a:gd name="T19" fmla="*/ 1 h 4"/>
                <a:gd name="T20" fmla="*/ 1 w 3"/>
                <a:gd name="T21" fmla="*/ 0 h 4"/>
                <a:gd name="T22" fmla="*/ 1 w 3"/>
                <a:gd name="T23" fmla="*/ 0 h 4"/>
                <a:gd name="T24" fmla="*/ 1 w 3"/>
                <a:gd name="T25" fmla="*/ 0 h 4"/>
                <a:gd name="T26" fmla="*/ 1 w 3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"/>
                <a:gd name="T43" fmla="*/ 0 h 4"/>
                <a:gd name="T44" fmla="*/ 3 w 3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" h="4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3" y="4"/>
                  </a:cubicBezTo>
                  <a:lnTo>
                    <a:pt x="1" y="4"/>
                  </a:lnTo>
                  <a:cubicBezTo>
                    <a:pt x="1" y="4"/>
                    <a:pt x="0" y="4"/>
                    <a:pt x="0" y="3"/>
                  </a:cubicBez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0" name="Freeform 12">
              <a:extLst>
                <a:ext uri="{FF2B5EF4-FFF2-40B4-BE49-F238E27FC236}">
                  <a16:creationId xmlns:a16="http://schemas.microsoft.com/office/drawing/2014/main" id="{6C3257A1-5A92-4F70-B56D-CAB6CCA12382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4382704" y="4870740"/>
              <a:ext cx="36396" cy="24567"/>
            </a:xfrm>
            <a:custGeom>
              <a:avLst/>
              <a:gdLst>
                <a:gd name="T0" fmla="*/ 0 w 6"/>
                <a:gd name="T1" fmla="*/ 0 h 4"/>
                <a:gd name="T2" fmla="*/ 3 w 6"/>
                <a:gd name="T3" fmla="*/ 0 h 4"/>
                <a:gd name="T4" fmla="*/ 4 w 6"/>
                <a:gd name="T5" fmla="*/ 3 h 4"/>
                <a:gd name="T6" fmla="*/ 1 w 6"/>
                <a:gd name="T7" fmla="*/ 0 h 4"/>
                <a:gd name="T8" fmla="*/ 1 w 6"/>
                <a:gd name="T9" fmla="*/ 0 h 4"/>
                <a:gd name="T10" fmla="*/ 1 w 6"/>
                <a:gd name="T11" fmla="*/ 0 h 4"/>
                <a:gd name="T12" fmla="*/ 0 w 6"/>
                <a:gd name="T13" fmla="*/ 0 h 4"/>
                <a:gd name="T14" fmla="*/ 0 w 6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4"/>
                <a:gd name="T26" fmla="*/ 6 w 6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4">
                  <a:moveTo>
                    <a:pt x="0" y="0"/>
                  </a:moveTo>
                  <a:cubicBezTo>
                    <a:pt x="2" y="1"/>
                    <a:pt x="3" y="0"/>
                    <a:pt x="3" y="0"/>
                  </a:cubicBezTo>
                  <a:cubicBezTo>
                    <a:pt x="5" y="2"/>
                    <a:pt x="6" y="4"/>
                    <a:pt x="4" y="3"/>
                  </a:cubicBezTo>
                  <a:cubicBezTo>
                    <a:pt x="1" y="4"/>
                    <a:pt x="1" y="0"/>
                    <a:pt x="1" y="0"/>
                  </a:cubicBezTo>
                  <a:cubicBezTo>
                    <a:pt x="1" y="0"/>
                    <a:pt x="1" y="1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1" name="Freeform 13">
              <a:extLst>
                <a:ext uri="{FF2B5EF4-FFF2-40B4-BE49-F238E27FC236}">
                  <a16:creationId xmlns:a16="http://schemas.microsoft.com/office/drawing/2014/main" id="{9AB9D510-51C5-4F6A-BAC8-4A59E033F451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517456" y="5824306"/>
              <a:ext cx="10009" cy="14558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0 h 2"/>
                <a:gd name="T8" fmla="*/ 1 w 2"/>
                <a:gd name="T9" fmla="*/ 2 h 2"/>
                <a:gd name="T10" fmla="*/ 2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"/>
                <a:gd name="T29" fmla="*/ 2 w 2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">
                  <a:moveTo>
                    <a:pt x="2" y="0"/>
                  </a:moveTo>
                  <a:lnTo>
                    <a:pt x="1" y="0"/>
                  </a:ln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2" name="Freeform 14">
              <a:extLst>
                <a:ext uri="{FF2B5EF4-FFF2-40B4-BE49-F238E27FC236}">
                  <a16:creationId xmlns:a16="http://schemas.microsoft.com/office/drawing/2014/main" id="{23DB2913-659B-4394-8C94-EB691A8F4D2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399170" y="3737924"/>
              <a:ext cx="36396" cy="29117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4 h 4"/>
                <a:gd name="T4" fmla="*/ 5 w 5"/>
                <a:gd name="T5" fmla="*/ 1 h 4"/>
                <a:gd name="T6" fmla="*/ 0 w 5"/>
                <a:gd name="T7" fmla="*/ 3 h 4"/>
                <a:gd name="T8" fmla="*/ 0 w 5"/>
                <a:gd name="T9" fmla="*/ 3 h 4"/>
                <a:gd name="T10" fmla="*/ 0 w 5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0" y="3"/>
                  </a:moveTo>
                  <a:cubicBezTo>
                    <a:pt x="1" y="3"/>
                    <a:pt x="1" y="4"/>
                    <a:pt x="2" y="4"/>
                  </a:cubicBezTo>
                  <a:cubicBezTo>
                    <a:pt x="3" y="4"/>
                    <a:pt x="5" y="2"/>
                    <a:pt x="5" y="1"/>
                  </a:cubicBezTo>
                  <a:cubicBezTo>
                    <a:pt x="3" y="0"/>
                    <a:pt x="1" y="2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3" name="Freeform 15">
              <a:extLst>
                <a:ext uri="{FF2B5EF4-FFF2-40B4-BE49-F238E27FC236}">
                  <a16:creationId xmlns:a16="http://schemas.microsoft.com/office/drawing/2014/main" id="{88FFB5CB-6EA5-4863-A2CA-B0C51C2EF6E3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392801" y="3873498"/>
              <a:ext cx="17288" cy="10919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0 w 3"/>
                <a:gd name="T9" fmla="*/ 1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4" name="Freeform 16">
              <a:extLst>
                <a:ext uri="{FF2B5EF4-FFF2-40B4-BE49-F238E27FC236}">
                  <a16:creationId xmlns:a16="http://schemas.microsoft.com/office/drawing/2014/main" id="{78BE49B6-C7C4-41E7-9537-B3B0000B4150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1339117" y="3927182"/>
              <a:ext cx="14558" cy="13648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0 h 2"/>
                <a:gd name="T12" fmla="*/ 0 w 2"/>
                <a:gd name="T13" fmla="*/ 1 h 2"/>
                <a:gd name="T14" fmla="*/ 0 w 2"/>
                <a:gd name="T15" fmla="*/ 1 h 2"/>
                <a:gd name="T16" fmla="*/ 0 w 2"/>
                <a:gd name="T17" fmla="*/ 1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"/>
                <a:gd name="T29" fmla="*/ 2 w 2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lnTo>
                    <a:pt x="2" y="2"/>
                  </a:ln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5" name="Freeform 17">
              <a:extLst>
                <a:ext uri="{FF2B5EF4-FFF2-40B4-BE49-F238E27FC236}">
                  <a16:creationId xmlns:a16="http://schemas.microsoft.com/office/drawing/2014/main" id="{1C78C3AB-5F4E-4746-AEA3-32F99FE60284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296352" y="3620548"/>
              <a:ext cx="35486" cy="35486"/>
            </a:xfrm>
            <a:custGeom>
              <a:avLst/>
              <a:gdLst>
                <a:gd name="T0" fmla="*/ 0 w 6"/>
                <a:gd name="T1" fmla="*/ 4 h 5"/>
                <a:gd name="T2" fmla="*/ 6 w 6"/>
                <a:gd name="T3" fmla="*/ 4 h 5"/>
                <a:gd name="T4" fmla="*/ 0 w 6"/>
                <a:gd name="T5" fmla="*/ 4 h 5"/>
                <a:gd name="T6" fmla="*/ 0 w 6"/>
                <a:gd name="T7" fmla="*/ 4 h 5"/>
                <a:gd name="T8" fmla="*/ 0 w 6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5"/>
                <a:gd name="T17" fmla="*/ 6 w 6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5">
                  <a:moveTo>
                    <a:pt x="0" y="4"/>
                  </a:moveTo>
                  <a:cubicBezTo>
                    <a:pt x="2" y="5"/>
                    <a:pt x="5" y="4"/>
                    <a:pt x="6" y="4"/>
                  </a:cubicBezTo>
                  <a:cubicBezTo>
                    <a:pt x="6" y="0"/>
                    <a:pt x="1" y="3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6" name="Freeform 18">
              <a:extLst>
                <a:ext uri="{FF2B5EF4-FFF2-40B4-BE49-F238E27FC236}">
                  <a16:creationId xmlns:a16="http://schemas.microsoft.com/office/drawing/2014/main" id="{A3A0B5BD-3418-4DAB-93C3-7D27DD2FD144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278154" y="3574144"/>
              <a:ext cx="18198" cy="7279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3 w 3"/>
                <a:gd name="T11" fmla="*/ 0 h 1"/>
                <a:gd name="T12" fmla="*/ 3 w 3"/>
                <a:gd name="T13" fmla="*/ 0 h 1"/>
                <a:gd name="T14" fmla="*/ 3 w 3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1"/>
                <a:gd name="T26" fmla="*/ 3 w 3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7" name="Freeform 19">
              <a:extLst>
                <a:ext uri="{FF2B5EF4-FFF2-40B4-BE49-F238E27FC236}">
                  <a16:creationId xmlns:a16="http://schemas.microsoft.com/office/drawing/2014/main" id="{792742D3-2BC2-45A7-9D8F-364F9122266A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698524" y="4037279"/>
              <a:ext cx="21837" cy="20928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0 w 3"/>
                <a:gd name="T7" fmla="*/ 2 h 3"/>
                <a:gd name="T8" fmla="*/ 0 w 3"/>
                <a:gd name="T9" fmla="*/ 2 h 3"/>
                <a:gd name="T10" fmla="*/ 0 w 3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0" name="Freeform 20">
              <a:extLst>
                <a:ext uri="{FF2B5EF4-FFF2-40B4-BE49-F238E27FC236}">
                  <a16:creationId xmlns:a16="http://schemas.microsoft.com/office/drawing/2014/main" id="{6EBC8689-2CD4-491F-889B-8D0714D778C1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562950" y="3994514"/>
              <a:ext cx="32756" cy="14558"/>
            </a:xfrm>
            <a:custGeom>
              <a:avLst/>
              <a:gdLst>
                <a:gd name="T0" fmla="*/ 4 w 5"/>
                <a:gd name="T1" fmla="*/ 1 h 2"/>
                <a:gd name="T2" fmla="*/ 2 w 5"/>
                <a:gd name="T3" fmla="*/ 0 h 2"/>
                <a:gd name="T4" fmla="*/ 0 w 5"/>
                <a:gd name="T5" fmla="*/ 0 h 2"/>
                <a:gd name="T6" fmla="*/ 4 w 5"/>
                <a:gd name="T7" fmla="*/ 2 h 2"/>
                <a:gd name="T8" fmla="*/ 5 w 5"/>
                <a:gd name="T9" fmla="*/ 2 h 2"/>
                <a:gd name="T10" fmla="*/ 4 w 5"/>
                <a:gd name="T11" fmla="*/ 1 h 2"/>
                <a:gd name="T12" fmla="*/ 4 w 5"/>
                <a:gd name="T13" fmla="*/ 1 h 2"/>
                <a:gd name="T14" fmla="*/ 4 w 5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2"/>
                <a:gd name="T26" fmla="*/ 5 w 5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2">
                  <a:moveTo>
                    <a:pt x="4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1" name="Freeform 21">
              <a:extLst>
                <a:ext uri="{FF2B5EF4-FFF2-40B4-BE49-F238E27FC236}">
                  <a16:creationId xmlns:a16="http://schemas.microsoft.com/office/drawing/2014/main" id="{A4816467-86C8-43E3-B708-8A45E5BD0121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1581148" y="4037279"/>
              <a:ext cx="14558" cy="7279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0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5" name="Freeform 22">
              <a:extLst>
                <a:ext uri="{FF2B5EF4-FFF2-40B4-BE49-F238E27FC236}">
                  <a16:creationId xmlns:a16="http://schemas.microsoft.com/office/drawing/2014/main" id="{A20F4A2A-BCC9-4A79-839D-359FF0D694FC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1588427" y="4065485"/>
              <a:ext cx="13648" cy="1455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7" name="Freeform 23">
              <a:extLst>
                <a:ext uri="{FF2B5EF4-FFF2-40B4-BE49-F238E27FC236}">
                  <a16:creationId xmlns:a16="http://schemas.microsoft.com/office/drawing/2014/main" id="{F36523FC-3F36-4581-8DEB-4DE3EA070970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1441935" y="3759762"/>
              <a:ext cx="14558" cy="1364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"/>
                <a:gd name="T29" fmla="*/ 2 w 2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">
                  <a:moveTo>
                    <a:pt x="1" y="0"/>
                  </a:move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8" name="Freeform 24">
              <a:extLst>
                <a:ext uri="{FF2B5EF4-FFF2-40B4-BE49-F238E27FC236}">
                  <a16:creationId xmlns:a16="http://schemas.microsoft.com/office/drawing/2014/main" id="{34242711-DADE-40AC-9ED8-D95E1FAFA4C3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320919" y="3542298"/>
              <a:ext cx="10919" cy="10919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9" name="Freeform 25">
              <a:extLst>
                <a:ext uri="{FF2B5EF4-FFF2-40B4-BE49-F238E27FC236}">
                  <a16:creationId xmlns:a16="http://schemas.microsoft.com/office/drawing/2014/main" id="{333AB945-02AE-4140-9578-C6FF06437EF4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1353675" y="3503172"/>
              <a:ext cx="6369" cy="1455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cubicBezTo>
                    <a:pt x="1" y="2"/>
                    <a:pt x="1" y="2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0" name="Freeform 26">
              <a:extLst>
                <a:ext uri="{FF2B5EF4-FFF2-40B4-BE49-F238E27FC236}">
                  <a16:creationId xmlns:a16="http://schemas.microsoft.com/office/drawing/2014/main" id="{054B899C-C35B-4FDA-9D92-93DBD7E7B588}"/>
                </a:ext>
              </a:extLst>
            </p:cNvPr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1339117" y="3524100"/>
              <a:ext cx="31846" cy="18198"/>
            </a:xfrm>
            <a:custGeom>
              <a:avLst/>
              <a:gdLst>
                <a:gd name="T0" fmla="*/ 2 w 5"/>
                <a:gd name="T1" fmla="*/ 1 h 3"/>
                <a:gd name="T2" fmla="*/ 0 w 5"/>
                <a:gd name="T3" fmla="*/ 2 h 3"/>
                <a:gd name="T4" fmla="*/ 2 w 5"/>
                <a:gd name="T5" fmla="*/ 3 h 3"/>
                <a:gd name="T6" fmla="*/ 5 w 5"/>
                <a:gd name="T7" fmla="*/ 1 h 3"/>
                <a:gd name="T8" fmla="*/ 2 w 5"/>
                <a:gd name="T9" fmla="*/ 1 h 3"/>
                <a:gd name="T10" fmla="*/ 2 w 5"/>
                <a:gd name="T11" fmla="*/ 1 h 3"/>
                <a:gd name="T12" fmla="*/ 2 w 5"/>
                <a:gd name="T13" fmla="*/ 1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2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4" y="3"/>
                    <a:pt x="5" y="2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1" name="Freeform 27">
              <a:extLst>
                <a:ext uri="{FF2B5EF4-FFF2-40B4-BE49-F238E27FC236}">
                  <a16:creationId xmlns:a16="http://schemas.microsoft.com/office/drawing/2014/main" id="{34278554-C47A-474C-BA96-65DF55350DB5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1370963" y="3517731"/>
              <a:ext cx="46404" cy="35486"/>
            </a:xfrm>
            <a:custGeom>
              <a:avLst/>
              <a:gdLst>
                <a:gd name="T0" fmla="*/ 0 w 7"/>
                <a:gd name="T1" fmla="*/ 4 h 5"/>
                <a:gd name="T2" fmla="*/ 1 w 7"/>
                <a:gd name="T3" fmla="*/ 4 h 5"/>
                <a:gd name="T4" fmla="*/ 7 w 7"/>
                <a:gd name="T5" fmla="*/ 1 h 5"/>
                <a:gd name="T6" fmla="*/ 1 w 7"/>
                <a:gd name="T7" fmla="*/ 1 h 5"/>
                <a:gd name="T8" fmla="*/ 2 w 7"/>
                <a:gd name="T9" fmla="*/ 2 h 5"/>
                <a:gd name="T10" fmla="*/ 0 w 7"/>
                <a:gd name="T11" fmla="*/ 4 h 5"/>
                <a:gd name="T12" fmla="*/ 0 w 7"/>
                <a:gd name="T13" fmla="*/ 4 h 5"/>
                <a:gd name="T14" fmla="*/ 0 w 7"/>
                <a:gd name="T15" fmla="*/ 4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0" y="4"/>
                  </a:moveTo>
                  <a:cubicBezTo>
                    <a:pt x="0" y="5"/>
                    <a:pt x="1" y="4"/>
                    <a:pt x="1" y="4"/>
                  </a:cubicBezTo>
                  <a:cubicBezTo>
                    <a:pt x="3" y="4"/>
                    <a:pt x="6" y="3"/>
                    <a:pt x="7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2" name="Freeform 28">
              <a:extLst>
                <a:ext uri="{FF2B5EF4-FFF2-40B4-BE49-F238E27FC236}">
                  <a16:creationId xmlns:a16="http://schemas.microsoft.com/office/drawing/2014/main" id="{AB09CC13-2A36-4602-9229-A875E2A6BADA}"/>
                </a:ext>
              </a:extLst>
            </p:cNvPr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1417368" y="3538658"/>
              <a:ext cx="20928" cy="14558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1 h 2"/>
                <a:gd name="T6" fmla="*/ 3 w 3"/>
                <a:gd name="T7" fmla="*/ 0 h 2"/>
                <a:gd name="T8" fmla="*/ 3 w 3"/>
                <a:gd name="T9" fmla="*/ 0 h 2"/>
                <a:gd name="T10" fmla="*/ 0 w 3"/>
                <a:gd name="T11" fmla="*/ 2 h 2"/>
                <a:gd name="T12" fmla="*/ 0 w 3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2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3" name="Freeform 29">
              <a:extLst>
                <a:ext uri="{FF2B5EF4-FFF2-40B4-BE49-F238E27FC236}">
                  <a16:creationId xmlns:a16="http://schemas.microsoft.com/office/drawing/2014/main" id="{E08C4B33-C08F-4BC6-89B8-5DC61BE8068D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1385521" y="3484974"/>
              <a:ext cx="50044" cy="18198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3 h 3"/>
                <a:gd name="T4" fmla="*/ 3 w 7"/>
                <a:gd name="T5" fmla="*/ 3 h 3"/>
                <a:gd name="T6" fmla="*/ 2 w 7"/>
                <a:gd name="T7" fmla="*/ 3 h 3"/>
                <a:gd name="T8" fmla="*/ 1 w 7"/>
                <a:gd name="T9" fmla="*/ 3 h 3"/>
                <a:gd name="T10" fmla="*/ 1 w 7"/>
                <a:gd name="T11" fmla="*/ 3 h 3"/>
                <a:gd name="T12" fmla="*/ 1 w 7"/>
                <a:gd name="T13" fmla="*/ 2 h 3"/>
                <a:gd name="T14" fmla="*/ 0 w 7"/>
                <a:gd name="T15" fmla="*/ 1 h 3"/>
                <a:gd name="T16" fmla="*/ 3 w 7"/>
                <a:gd name="T17" fmla="*/ 0 h 3"/>
                <a:gd name="T18" fmla="*/ 7 w 7"/>
                <a:gd name="T19" fmla="*/ 1 h 3"/>
                <a:gd name="T20" fmla="*/ 7 w 7"/>
                <a:gd name="T21" fmla="*/ 1 h 3"/>
                <a:gd name="T22" fmla="*/ 7 w 7"/>
                <a:gd name="T23" fmla="*/ 2 h 3"/>
                <a:gd name="T24" fmla="*/ 7 w 7"/>
                <a:gd name="T25" fmla="*/ 2 h 3"/>
                <a:gd name="T26" fmla="*/ 4 w 7"/>
                <a:gd name="T27" fmla="*/ 3 h 3"/>
                <a:gd name="T28" fmla="*/ 4 w 7"/>
                <a:gd name="T29" fmla="*/ 3 h 3"/>
                <a:gd name="T30" fmla="*/ 4 w 7"/>
                <a:gd name="T31" fmla="*/ 3 h 3"/>
                <a:gd name="T32" fmla="*/ 5 w 7"/>
                <a:gd name="T33" fmla="*/ 3 h 3"/>
                <a:gd name="T34" fmla="*/ 5 w 7"/>
                <a:gd name="T35" fmla="*/ 3 h 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"/>
                <a:gd name="T55" fmla="*/ 0 h 3"/>
                <a:gd name="T56" fmla="*/ 7 w 7"/>
                <a:gd name="T57" fmla="*/ 3 h 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" h="3">
                  <a:moveTo>
                    <a:pt x="5" y="3"/>
                  </a:moveTo>
                  <a:cubicBezTo>
                    <a:pt x="4" y="3"/>
                    <a:pt x="4" y="3"/>
                    <a:pt x="3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6" y="1"/>
                    <a:pt x="7" y="1"/>
                  </a:cubicBezTo>
                  <a:lnTo>
                    <a:pt x="7" y="2"/>
                  </a:lnTo>
                  <a:cubicBezTo>
                    <a:pt x="6" y="3"/>
                    <a:pt x="5" y="3"/>
                    <a:pt x="4" y="3"/>
                  </a:cubicBezTo>
                  <a:lnTo>
                    <a:pt x="5" y="3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4" name="Freeform 30">
              <a:extLst>
                <a:ext uri="{FF2B5EF4-FFF2-40B4-BE49-F238E27FC236}">
                  <a16:creationId xmlns:a16="http://schemas.microsoft.com/office/drawing/2014/main" id="{EFD5324F-A5B2-4E67-B710-6C224DDD09EA}"/>
                </a:ext>
              </a:extLst>
            </p:cNvPr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441935" y="3488614"/>
              <a:ext cx="39125" cy="14558"/>
            </a:xfrm>
            <a:custGeom>
              <a:avLst/>
              <a:gdLst>
                <a:gd name="T0" fmla="*/ 1 w 6"/>
                <a:gd name="T1" fmla="*/ 2 h 2"/>
                <a:gd name="T2" fmla="*/ 6 w 6"/>
                <a:gd name="T3" fmla="*/ 1 h 2"/>
                <a:gd name="T4" fmla="*/ 0 w 6"/>
                <a:gd name="T5" fmla="*/ 0 h 2"/>
                <a:gd name="T6" fmla="*/ 0 w 6"/>
                <a:gd name="T7" fmla="*/ 0 h 2"/>
                <a:gd name="T8" fmla="*/ 0 w 6"/>
                <a:gd name="T9" fmla="*/ 2 h 2"/>
                <a:gd name="T10" fmla="*/ 0 w 6"/>
                <a:gd name="T11" fmla="*/ 2 h 2"/>
                <a:gd name="T12" fmla="*/ 1 w 6"/>
                <a:gd name="T13" fmla="*/ 2 h 2"/>
                <a:gd name="T14" fmla="*/ 1 w 6"/>
                <a:gd name="T15" fmla="*/ 2 h 2"/>
                <a:gd name="T16" fmla="*/ 1 w 6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2"/>
                <a:gd name="T29" fmla="*/ 6 w 6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2">
                  <a:moveTo>
                    <a:pt x="1" y="2"/>
                  </a:moveTo>
                  <a:cubicBezTo>
                    <a:pt x="4" y="2"/>
                    <a:pt x="5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2"/>
                  </a:lnTo>
                  <a:cubicBezTo>
                    <a:pt x="1" y="2"/>
                    <a:pt x="1" y="2"/>
                    <a:pt x="1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5" name="Freeform 31">
              <a:extLst>
                <a:ext uri="{FF2B5EF4-FFF2-40B4-BE49-F238E27FC236}">
                  <a16:creationId xmlns:a16="http://schemas.microsoft.com/office/drawing/2014/main" id="{D70A04C6-8614-4CB3-B6CD-AD12F0ED2E20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438295" y="3510451"/>
              <a:ext cx="25477" cy="20928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4 w 4"/>
                <a:gd name="T7" fmla="*/ 1 h 3"/>
                <a:gd name="T8" fmla="*/ 4 w 4"/>
                <a:gd name="T9" fmla="*/ 1 h 3"/>
                <a:gd name="T10" fmla="*/ 2 w 4"/>
                <a:gd name="T11" fmla="*/ 0 h 3"/>
                <a:gd name="T12" fmla="*/ 2 w 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2" y="0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6" name="Freeform 32">
              <a:extLst>
                <a:ext uri="{FF2B5EF4-FFF2-40B4-BE49-F238E27FC236}">
                  <a16:creationId xmlns:a16="http://schemas.microsoft.com/office/drawing/2014/main" id="{3EEBBF7F-DBEC-47E7-AAAB-3BAC16B79350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1278154" y="3503172"/>
              <a:ext cx="21837" cy="7279"/>
            </a:xfrm>
            <a:custGeom>
              <a:avLst/>
              <a:gdLst>
                <a:gd name="T0" fmla="*/ 0 w 4"/>
                <a:gd name="T1" fmla="*/ 1 h 1"/>
                <a:gd name="T2" fmla="*/ 1 w 4"/>
                <a:gd name="T3" fmla="*/ 1 h 1"/>
                <a:gd name="T4" fmla="*/ 1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1 h 1"/>
                <a:gd name="T12" fmla="*/ 0 w 4"/>
                <a:gd name="T13" fmla="*/ 1 h 1"/>
                <a:gd name="T14" fmla="*/ 0 w 4"/>
                <a:gd name="T15" fmla="*/ 1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1"/>
                <a:gd name="T26" fmla="*/ 4 w 4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lnTo>
                    <a:pt x="4" y="1"/>
                  </a:lnTo>
                  <a:cubicBezTo>
                    <a:pt x="2" y="0"/>
                    <a:pt x="1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7" name="Freeform 33">
              <a:extLst>
                <a:ext uri="{FF2B5EF4-FFF2-40B4-BE49-F238E27FC236}">
                  <a16:creationId xmlns:a16="http://schemas.microsoft.com/office/drawing/2014/main" id="{B6F067BE-36BB-4351-9FC7-5EEDF73ED60C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1285433" y="3474966"/>
              <a:ext cx="46404" cy="28207"/>
            </a:xfrm>
            <a:custGeom>
              <a:avLst/>
              <a:gdLst>
                <a:gd name="T0" fmla="*/ 0 w 7"/>
                <a:gd name="T1" fmla="*/ 3 h 4"/>
                <a:gd name="T2" fmla="*/ 4 w 7"/>
                <a:gd name="T3" fmla="*/ 4 h 4"/>
                <a:gd name="T4" fmla="*/ 4 w 7"/>
                <a:gd name="T5" fmla="*/ 4 h 4"/>
                <a:gd name="T6" fmla="*/ 7 w 7"/>
                <a:gd name="T7" fmla="*/ 3 h 4"/>
                <a:gd name="T8" fmla="*/ 7 w 7"/>
                <a:gd name="T9" fmla="*/ 3 h 4"/>
                <a:gd name="T10" fmla="*/ 0 w 7"/>
                <a:gd name="T11" fmla="*/ 3 h 4"/>
                <a:gd name="T12" fmla="*/ 0 w 7"/>
                <a:gd name="T13" fmla="*/ 3 h 4"/>
                <a:gd name="T14" fmla="*/ 0 w 7"/>
                <a:gd name="T15" fmla="*/ 3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4"/>
                <a:gd name="T26" fmla="*/ 7 w 7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4">
                  <a:moveTo>
                    <a:pt x="0" y="3"/>
                  </a:moveTo>
                  <a:cubicBezTo>
                    <a:pt x="0" y="4"/>
                    <a:pt x="4" y="4"/>
                    <a:pt x="4" y="4"/>
                  </a:cubicBezTo>
                  <a:lnTo>
                    <a:pt x="7" y="3"/>
                  </a:lnTo>
                  <a:cubicBezTo>
                    <a:pt x="7" y="3"/>
                    <a:pt x="0" y="0"/>
                    <a:pt x="0" y="3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8" name="Freeform 34">
              <a:extLst>
                <a:ext uri="{FF2B5EF4-FFF2-40B4-BE49-F238E27FC236}">
                  <a16:creationId xmlns:a16="http://schemas.microsoft.com/office/drawing/2014/main" id="{DB394196-3B3E-4BF6-A8A3-2481D88D3A28}"/>
                </a:ext>
              </a:extLst>
            </p:cNvPr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652149" y="3862580"/>
              <a:ext cx="10009" cy="1091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9" name="Freeform 35">
              <a:extLst>
                <a:ext uri="{FF2B5EF4-FFF2-40B4-BE49-F238E27FC236}">
                  <a16:creationId xmlns:a16="http://schemas.microsoft.com/office/drawing/2014/main" id="{89D0E2AD-793A-40F6-8E0B-BEAA517BB7F8}"/>
                </a:ext>
              </a:extLst>
            </p:cNvPr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644870" y="3838012"/>
              <a:ext cx="20928" cy="17288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1 w 3"/>
                <a:gd name="T7" fmla="*/ 3 h 3"/>
                <a:gd name="T8" fmla="*/ 1 w 3"/>
                <a:gd name="T9" fmla="*/ 3 h 3"/>
                <a:gd name="T10" fmla="*/ 3 w 3"/>
                <a:gd name="T11" fmla="*/ 1 h 3"/>
                <a:gd name="T12" fmla="*/ 3 w 3"/>
                <a:gd name="T13" fmla="*/ 1 h 3"/>
                <a:gd name="T14" fmla="*/ 2 w 3"/>
                <a:gd name="T15" fmla="*/ 0 h 3"/>
                <a:gd name="T16" fmla="*/ 2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lnTo>
                    <a:pt x="1" y="3"/>
                  </a:lnTo>
                  <a:cubicBezTo>
                    <a:pt x="2" y="2"/>
                    <a:pt x="2" y="1"/>
                    <a:pt x="3" y="1"/>
                  </a:cubicBez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0" name="Freeform 36">
              <a:extLst>
                <a:ext uri="{FF2B5EF4-FFF2-40B4-BE49-F238E27FC236}">
                  <a16:creationId xmlns:a16="http://schemas.microsoft.com/office/drawing/2014/main" id="{96A89A99-F766-4870-9061-C8E78012444C}"/>
                </a:ext>
              </a:extLst>
            </p:cNvPr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641230" y="3855300"/>
              <a:ext cx="10919" cy="7279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1" name="Freeform 37">
              <a:extLst>
                <a:ext uri="{FF2B5EF4-FFF2-40B4-BE49-F238E27FC236}">
                  <a16:creationId xmlns:a16="http://schemas.microsoft.com/office/drawing/2014/main" id="{EFB32FC2-7E38-494E-8014-BFDF3C8FC018}"/>
                </a:ext>
              </a:extLst>
            </p:cNvPr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662158" y="3873498"/>
              <a:ext cx="10919" cy="18198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1 h 3"/>
                <a:gd name="T14" fmla="*/ 0 w 2"/>
                <a:gd name="T15" fmla="*/ 1 h 3"/>
                <a:gd name="T16" fmla="*/ 0 w 2"/>
                <a:gd name="T17" fmla="*/ 1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3"/>
                <a:gd name="T29" fmla="*/ 2 w 2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lnTo>
                    <a:pt x="2" y="3"/>
                  </a:lnTo>
                  <a:lnTo>
                    <a:pt x="2" y="0"/>
                  </a:ln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2" name="Freeform 38">
              <a:extLst>
                <a:ext uri="{FF2B5EF4-FFF2-40B4-BE49-F238E27FC236}">
                  <a16:creationId xmlns:a16="http://schemas.microsoft.com/office/drawing/2014/main" id="{CAAB9165-63F1-4E89-8AE8-F1CCF9BE26EA}"/>
                </a:ext>
              </a:extLst>
            </p:cNvPr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662158" y="3851661"/>
              <a:ext cx="3640" cy="364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3" name="Freeform 39">
              <a:extLst>
                <a:ext uri="{FF2B5EF4-FFF2-40B4-BE49-F238E27FC236}">
                  <a16:creationId xmlns:a16="http://schemas.microsoft.com/office/drawing/2014/main" id="{34DB487C-5FD6-42CA-B45D-3DFCE44A4CE2}"/>
                </a:ext>
              </a:extLst>
            </p:cNvPr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256346" y="3901705"/>
              <a:ext cx="14558" cy="364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1"/>
                <a:gd name="T26" fmla="*/ 2 w 2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4" name="Freeform 40">
              <a:extLst>
                <a:ext uri="{FF2B5EF4-FFF2-40B4-BE49-F238E27FC236}">
                  <a16:creationId xmlns:a16="http://schemas.microsoft.com/office/drawing/2014/main" id="{4602D6E5-8D86-44DE-92CC-F64FDFE26CEE}"/>
                </a:ext>
              </a:extLst>
            </p:cNvPr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20860" y="3884417"/>
              <a:ext cx="50044" cy="20928"/>
            </a:xfrm>
            <a:custGeom>
              <a:avLst/>
              <a:gdLst>
                <a:gd name="T0" fmla="*/ 2 w 7"/>
                <a:gd name="T1" fmla="*/ 3 h 3"/>
                <a:gd name="T2" fmla="*/ 7 w 7"/>
                <a:gd name="T3" fmla="*/ 0 h 3"/>
                <a:gd name="T4" fmla="*/ 6 w 7"/>
                <a:gd name="T5" fmla="*/ 0 h 3"/>
                <a:gd name="T6" fmla="*/ 0 w 7"/>
                <a:gd name="T7" fmla="*/ 3 h 3"/>
                <a:gd name="T8" fmla="*/ 2 w 7"/>
                <a:gd name="T9" fmla="*/ 3 h 3"/>
                <a:gd name="T10" fmla="*/ 2 w 7"/>
                <a:gd name="T11" fmla="*/ 3 h 3"/>
                <a:gd name="T12" fmla="*/ 2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2" y="3"/>
                  </a:moveTo>
                  <a:cubicBezTo>
                    <a:pt x="4" y="2"/>
                    <a:pt x="6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1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5" name="Freeform 41">
              <a:extLst>
                <a:ext uri="{FF2B5EF4-FFF2-40B4-BE49-F238E27FC236}">
                  <a16:creationId xmlns:a16="http://schemas.microsoft.com/office/drawing/2014/main" id="{DC2D0ADA-E6A3-45EA-BDC2-AC8DA752C314}"/>
                </a:ext>
              </a:extLst>
            </p:cNvPr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189014" y="3901705"/>
              <a:ext cx="24567" cy="10919"/>
            </a:xfrm>
            <a:custGeom>
              <a:avLst/>
              <a:gdLst>
                <a:gd name="T0" fmla="*/ 4 w 4"/>
                <a:gd name="T1" fmla="*/ 0 h 2"/>
                <a:gd name="T2" fmla="*/ 3 w 4"/>
                <a:gd name="T3" fmla="*/ 2 h 2"/>
                <a:gd name="T4" fmla="*/ 3 w 4"/>
                <a:gd name="T5" fmla="*/ 2 h 2"/>
                <a:gd name="T6" fmla="*/ 0 w 4"/>
                <a:gd name="T7" fmla="*/ 2 h 2"/>
                <a:gd name="T8" fmla="*/ 0 w 4"/>
                <a:gd name="T9" fmla="*/ 2 h 2"/>
                <a:gd name="T10" fmla="*/ 2 w 4"/>
                <a:gd name="T11" fmla="*/ 0 h 2"/>
                <a:gd name="T12" fmla="*/ 4 w 4"/>
                <a:gd name="T13" fmla="*/ 0 h 2"/>
                <a:gd name="T14" fmla="*/ 4 w 4"/>
                <a:gd name="T15" fmla="*/ 0 h 2"/>
                <a:gd name="T16" fmla="*/ 4 w 4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2"/>
                <a:gd name="T29" fmla="*/ 4 w 4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2">
                  <a:moveTo>
                    <a:pt x="4" y="0"/>
                  </a:moveTo>
                  <a:cubicBezTo>
                    <a:pt x="4" y="1"/>
                    <a:pt x="3" y="1"/>
                    <a:pt x="3" y="2"/>
                  </a:cubicBezTo>
                  <a:lnTo>
                    <a:pt x="0" y="2"/>
                  </a:ln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6" name="Freeform 42">
              <a:extLst>
                <a:ext uri="{FF2B5EF4-FFF2-40B4-BE49-F238E27FC236}">
                  <a16:creationId xmlns:a16="http://schemas.microsoft.com/office/drawing/2014/main" id="{3682F9F4-0FEE-4846-9F32-0FA69B4135EE}"/>
                </a:ext>
              </a:extLst>
            </p:cNvPr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381001" y="3862580"/>
              <a:ext cx="10919" cy="1091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7" name="Freeform 43">
              <a:extLst>
                <a:ext uri="{FF2B5EF4-FFF2-40B4-BE49-F238E27FC236}">
                  <a16:creationId xmlns:a16="http://schemas.microsoft.com/office/drawing/2014/main" id="{7F47A7EB-7EF7-40ED-BC13-163C52491061}"/>
                </a:ext>
              </a:extLst>
            </p:cNvPr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391920" y="3838012"/>
              <a:ext cx="42765" cy="35486"/>
            </a:xfrm>
            <a:custGeom>
              <a:avLst/>
              <a:gdLst>
                <a:gd name="T0" fmla="*/ 4 w 7"/>
                <a:gd name="T1" fmla="*/ 0 h 5"/>
                <a:gd name="T2" fmla="*/ 3 w 7"/>
                <a:gd name="T3" fmla="*/ 2 h 5"/>
                <a:gd name="T4" fmla="*/ 1 w 7"/>
                <a:gd name="T5" fmla="*/ 2 h 5"/>
                <a:gd name="T6" fmla="*/ 0 w 7"/>
                <a:gd name="T7" fmla="*/ 3 h 5"/>
                <a:gd name="T8" fmla="*/ 2 w 7"/>
                <a:gd name="T9" fmla="*/ 5 h 5"/>
                <a:gd name="T10" fmla="*/ 7 w 7"/>
                <a:gd name="T11" fmla="*/ 1 h 5"/>
                <a:gd name="T12" fmla="*/ 7 w 7"/>
                <a:gd name="T13" fmla="*/ 0 h 5"/>
                <a:gd name="T14" fmla="*/ 4 w 7"/>
                <a:gd name="T15" fmla="*/ 0 h 5"/>
                <a:gd name="T16" fmla="*/ 4 w 7"/>
                <a:gd name="T17" fmla="*/ 0 h 5"/>
                <a:gd name="T18" fmla="*/ 4 w 7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5"/>
                <a:gd name="T32" fmla="*/ 7 w 7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5">
                  <a:moveTo>
                    <a:pt x="4" y="0"/>
                  </a:moveTo>
                  <a:cubicBezTo>
                    <a:pt x="4" y="1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2" y="3"/>
                    <a:pt x="6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1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8" name="Freeform 44">
              <a:extLst>
                <a:ext uri="{FF2B5EF4-FFF2-40B4-BE49-F238E27FC236}">
                  <a16:creationId xmlns:a16="http://schemas.microsoft.com/office/drawing/2014/main" id="{127964A9-E2D2-4936-AAAB-28F472CAA87D}"/>
                </a:ext>
              </a:extLst>
            </p:cNvPr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1517456" y="6066338"/>
              <a:ext cx="10009" cy="10919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9" name="Freeform 45">
              <a:extLst>
                <a:ext uri="{FF2B5EF4-FFF2-40B4-BE49-F238E27FC236}">
                  <a16:creationId xmlns:a16="http://schemas.microsoft.com/office/drawing/2014/main" id="{B632DE78-09A7-4D56-AAD1-30F7A2F039CF}"/>
                </a:ext>
              </a:extLst>
            </p:cNvPr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1495618" y="6059968"/>
              <a:ext cx="21837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3 w 3"/>
                <a:gd name="T4" fmla="*/ 0 w 3"/>
                <a:gd name="T5" fmla="*/ 0 w 3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3 w 3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T12" t="0" r="T13" b="0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3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0" name="Freeform 46">
              <a:extLst>
                <a:ext uri="{FF2B5EF4-FFF2-40B4-BE49-F238E27FC236}">
                  <a16:creationId xmlns:a16="http://schemas.microsoft.com/office/drawing/2014/main" id="{A70FE5C8-4426-4196-92B0-5DE19C656F30}"/>
                </a:ext>
              </a:extLst>
            </p:cNvPr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1495618" y="6041771"/>
              <a:ext cx="14558" cy="1455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1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0" y="0"/>
                  </a:moveTo>
                  <a:lnTo>
                    <a:pt x="0" y="1"/>
                  </a:lnTo>
                  <a:cubicBezTo>
                    <a:pt x="1" y="2"/>
                    <a:pt x="1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1" name="Freeform 47">
              <a:extLst>
                <a:ext uri="{FF2B5EF4-FFF2-40B4-BE49-F238E27FC236}">
                  <a16:creationId xmlns:a16="http://schemas.microsoft.com/office/drawing/2014/main" id="{6D1422DC-A7B6-42A1-BD3E-7960845130EB}"/>
                </a:ext>
              </a:extLst>
            </p:cNvPr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1474691" y="6041771"/>
              <a:ext cx="13648" cy="1455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3 w 3"/>
                <a:gd name="T5" fmla="*/ 1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2" y="2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2" name="Freeform 48">
              <a:extLst>
                <a:ext uri="{FF2B5EF4-FFF2-40B4-BE49-F238E27FC236}">
                  <a16:creationId xmlns:a16="http://schemas.microsoft.com/office/drawing/2014/main" id="{1A1B2726-BD65-4383-BDA0-9F348D83317B}"/>
                </a:ext>
              </a:extLst>
            </p:cNvPr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1456493" y="6030852"/>
              <a:ext cx="20928" cy="10919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0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3" name="Freeform 49">
              <a:extLst>
                <a:ext uri="{FF2B5EF4-FFF2-40B4-BE49-F238E27FC236}">
                  <a16:creationId xmlns:a16="http://schemas.microsoft.com/office/drawing/2014/main" id="{3EDEDC00-F719-4AA3-858A-EC227B404619}"/>
                </a:ext>
              </a:extLst>
            </p:cNvPr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1438295" y="6027212"/>
              <a:ext cx="25477" cy="3640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0 h 1"/>
                <a:gd name="T4" fmla="*/ 1 w 4"/>
                <a:gd name="T5" fmla="*/ 1 h 1"/>
                <a:gd name="T6" fmla="*/ 4 w 4"/>
                <a:gd name="T7" fmla="*/ 0 h 1"/>
                <a:gd name="T8" fmla="*/ 2 w 4"/>
                <a:gd name="T9" fmla="*/ 0 h 1"/>
                <a:gd name="T10" fmla="*/ 2 w 4"/>
                <a:gd name="T11" fmla="*/ 0 h 1"/>
                <a:gd name="T12" fmla="*/ 2 w 4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"/>
                <a:gd name="T23" fmla="*/ 4 w 4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4" name="Freeform 50">
              <a:extLst>
                <a:ext uri="{FF2B5EF4-FFF2-40B4-BE49-F238E27FC236}">
                  <a16:creationId xmlns:a16="http://schemas.microsoft.com/office/drawing/2014/main" id="{68694B81-EF8D-406D-AC6A-CD70D6B5ADD3}"/>
                </a:ext>
              </a:extLst>
            </p:cNvPr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1438295" y="6013564"/>
              <a:ext cx="18198" cy="3640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3 w 3"/>
                <a:gd name="T5" fmla="*/ 1 h 1"/>
                <a:gd name="T6" fmla="*/ 1 w 3"/>
                <a:gd name="T7" fmla="*/ 0 h 1"/>
                <a:gd name="T8" fmla="*/ 1 w 3"/>
                <a:gd name="T9" fmla="*/ 0 h 1"/>
                <a:gd name="T10" fmla="*/ 1 w 3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5" name="Freeform 51">
              <a:extLst>
                <a:ext uri="{FF2B5EF4-FFF2-40B4-BE49-F238E27FC236}">
                  <a16:creationId xmlns:a16="http://schemas.microsoft.com/office/drawing/2014/main" id="{956718F1-9F96-424B-BDB6-E20A9C0B1A25}"/>
                </a:ext>
              </a:extLst>
            </p:cNvPr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1370963" y="5820667"/>
              <a:ext cx="14558" cy="2547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1 h 4"/>
                <a:gd name="T4" fmla="*/ 1 w 2"/>
                <a:gd name="T5" fmla="*/ 4 h 4"/>
                <a:gd name="T6" fmla="*/ 2 w 2"/>
                <a:gd name="T7" fmla="*/ 3 h 4"/>
                <a:gd name="T8" fmla="*/ 1 w 2"/>
                <a:gd name="T9" fmla="*/ 1 h 4"/>
                <a:gd name="T10" fmla="*/ 0 w 2"/>
                <a:gd name="T11" fmla="*/ 0 h 4"/>
                <a:gd name="T12" fmla="*/ 0 w 2"/>
                <a:gd name="T13" fmla="*/ 0 h 4"/>
                <a:gd name="T14" fmla="*/ 0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4"/>
                <a:gd name="T26" fmla="*/ 2 w 2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6" name="Freeform 52">
              <a:extLst>
                <a:ext uri="{FF2B5EF4-FFF2-40B4-BE49-F238E27FC236}">
                  <a16:creationId xmlns:a16="http://schemas.microsoft.com/office/drawing/2014/main" id="{43E264C1-3E01-45AF-B468-829BC0E3B834}"/>
                </a:ext>
              </a:extLst>
            </p:cNvPr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1385521" y="5874351"/>
              <a:ext cx="13648" cy="21837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2 w 2"/>
                <a:gd name="T5" fmla="*/ 2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0" y="3"/>
                  </a:moveTo>
                  <a:lnTo>
                    <a:pt x="2" y="3"/>
                  </a:lnTo>
                  <a:lnTo>
                    <a:pt x="2" y="2"/>
                  </a:ln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7" name="Freeform 53">
              <a:extLst>
                <a:ext uri="{FF2B5EF4-FFF2-40B4-BE49-F238E27FC236}">
                  <a16:creationId xmlns:a16="http://schemas.microsoft.com/office/drawing/2014/main" id="{4DA3D444-78D7-49B2-86CE-3337E89F22BD}"/>
                </a:ext>
              </a:extLst>
            </p:cNvPr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1392801" y="5896188"/>
              <a:ext cx="6369" cy="273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cubicBezTo>
                    <a:pt x="0" y="0"/>
                    <a:pt x="1" y="1"/>
                    <a:pt x="1" y="1"/>
                  </a:cubicBez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8" name="Freeform 54">
              <a:extLst>
                <a:ext uri="{FF2B5EF4-FFF2-40B4-BE49-F238E27FC236}">
                  <a16:creationId xmlns:a16="http://schemas.microsoft.com/office/drawing/2014/main" id="{F80ED8FB-6F68-4F19-BC6E-D11F3BA42E56}"/>
                </a:ext>
              </a:extLst>
            </p:cNvPr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1399170" y="5928034"/>
              <a:ext cx="10919" cy="1364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2 w 2"/>
                <a:gd name="T5" fmla="*/ 0 h 2"/>
                <a:gd name="T6" fmla="*/ 1 w 2"/>
                <a:gd name="T7" fmla="*/ 1 h 2"/>
                <a:gd name="T8" fmla="*/ 1 w 2"/>
                <a:gd name="T9" fmla="*/ 1 h 2"/>
                <a:gd name="T10" fmla="*/ 0 w 2"/>
                <a:gd name="T11" fmla="*/ 1 h 2"/>
                <a:gd name="T12" fmla="*/ 0 w 2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0" y="1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9" name="Freeform 55">
              <a:extLst>
                <a:ext uri="{FF2B5EF4-FFF2-40B4-BE49-F238E27FC236}">
                  <a16:creationId xmlns:a16="http://schemas.microsoft.com/office/drawing/2014/main" id="{276F539E-D5F9-4B0D-B150-50A76EA7041F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1385521" y="5941683"/>
              <a:ext cx="24567" cy="18198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0 h 2"/>
                <a:gd name="T4" fmla="*/ 2 w 4"/>
                <a:gd name="T5" fmla="*/ 0 h 2"/>
                <a:gd name="T6" fmla="*/ 4 w 4"/>
                <a:gd name="T7" fmla="*/ 2 h 2"/>
                <a:gd name="T8" fmla="*/ 2 w 4"/>
                <a:gd name="T9" fmla="*/ 1 h 2"/>
                <a:gd name="T10" fmla="*/ 2 w 4"/>
                <a:gd name="T11" fmla="*/ 1 h 2"/>
                <a:gd name="T12" fmla="*/ 2 w 4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"/>
                <a:gd name="T23" fmla="*/ 4 w 4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">
                  <a:moveTo>
                    <a:pt x="2" y="1"/>
                  </a:moveTo>
                  <a:lnTo>
                    <a:pt x="2" y="0"/>
                  </a:lnTo>
                  <a:cubicBezTo>
                    <a:pt x="0" y="1"/>
                    <a:pt x="2" y="2"/>
                    <a:pt x="4" y="2"/>
                  </a:cubicBezTo>
                  <a:cubicBezTo>
                    <a:pt x="4" y="1"/>
                    <a:pt x="3" y="1"/>
                    <a:pt x="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0" name="Freeform 56">
              <a:extLst>
                <a:ext uri="{FF2B5EF4-FFF2-40B4-BE49-F238E27FC236}">
                  <a16:creationId xmlns:a16="http://schemas.microsoft.com/office/drawing/2014/main" id="{E72721EF-2CDC-4855-9555-D9E43FE5B4EB}"/>
                </a:ext>
              </a:extLst>
            </p:cNvPr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1410089" y="5959880"/>
              <a:ext cx="14558" cy="18198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1 h 3"/>
                <a:gd name="T8" fmla="*/ 1 w 2"/>
                <a:gd name="T9" fmla="*/ 3 h 3"/>
                <a:gd name="T10" fmla="*/ 1 w 2"/>
                <a:gd name="T11" fmla="*/ 1 h 3"/>
                <a:gd name="T12" fmla="*/ 1 w 2"/>
                <a:gd name="T13" fmla="*/ 1 h 3"/>
                <a:gd name="T14" fmla="*/ 1 w 2"/>
                <a:gd name="T15" fmla="*/ 1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1" y="1"/>
                  </a:moveTo>
                  <a:lnTo>
                    <a:pt x="0" y="0"/>
                  </a:ln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1" name="Freeform 57">
              <a:extLst>
                <a:ext uri="{FF2B5EF4-FFF2-40B4-BE49-F238E27FC236}">
                  <a16:creationId xmlns:a16="http://schemas.microsoft.com/office/drawing/2014/main" id="{4920AF8E-B303-4204-8641-D9443700878A}"/>
                </a:ext>
              </a:extLst>
            </p:cNvPr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1410089" y="5978078"/>
              <a:ext cx="14558" cy="1364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1 h 2"/>
                <a:gd name="T8" fmla="*/ 2 w 2"/>
                <a:gd name="T9" fmla="*/ 0 h 2"/>
                <a:gd name="T10" fmla="*/ 2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2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2"/>
                    <a:pt x="1" y="1"/>
                    <a:pt x="2" y="1"/>
                  </a:cubicBez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2" name="Freeform 58">
              <a:extLst>
                <a:ext uri="{FF2B5EF4-FFF2-40B4-BE49-F238E27FC236}">
                  <a16:creationId xmlns:a16="http://schemas.microsoft.com/office/drawing/2014/main" id="{8B29162C-6E29-497D-82AA-E79B45D868B8}"/>
                </a:ext>
              </a:extLst>
            </p:cNvPr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1424647" y="5991727"/>
              <a:ext cx="13648" cy="1455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3" name="Freeform 59">
              <a:extLst>
                <a:ext uri="{FF2B5EF4-FFF2-40B4-BE49-F238E27FC236}">
                  <a16:creationId xmlns:a16="http://schemas.microsoft.com/office/drawing/2014/main" id="{06D9B10D-4FF0-4CB3-AD1C-DC1DA184FA5F}"/>
                </a:ext>
              </a:extLst>
            </p:cNvPr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1435566" y="601356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4" name="Freeform 60">
              <a:extLst>
                <a:ext uri="{FF2B5EF4-FFF2-40B4-BE49-F238E27FC236}">
                  <a16:creationId xmlns:a16="http://schemas.microsoft.com/office/drawing/2014/main" id="{DEE32923-58E8-43DD-A612-0E8ECFE773F3}"/>
                </a:ext>
              </a:extLst>
            </p:cNvPr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1502897" y="6066338"/>
              <a:ext cx="24567" cy="10919"/>
            </a:xfrm>
            <a:custGeom>
              <a:avLst/>
              <a:gdLst>
                <a:gd name="T0" fmla="*/ 0 w 4"/>
                <a:gd name="T1" fmla="*/ 0 h 1"/>
                <a:gd name="T2" fmla="*/ 1 w 4"/>
                <a:gd name="T3" fmla="*/ 1 h 1"/>
                <a:gd name="T4" fmla="*/ 4 w 4"/>
                <a:gd name="T5" fmla="*/ 0 h 1"/>
                <a:gd name="T6" fmla="*/ 4 w 4"/>
                <a:gd name="T7" fmla="*/ 0 h 1"/>
                <a:gd name="T8" fmla="*/ 0 w 4"/>
                <a:gd name="T9" fmla="*/ 0 h 1"/>
                <a:gd name="T10" fmla="*/ 0 w 4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5" name="Freeform 61">
              <a:extLst>
                <a:ext uri="{FF2B5EF4-FFF2-40B4-BE49-F238E27FC236}">
                  <a16:creationId xmlns:a16="http://schemas.microsoft.com/office/drawing/2014/main" id="{F72EC644-D798-470A-B961-2F7F03AE84C5}"/>
                </a:ext>
              </a:extLst>
            </p:cNvPr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1477421" y="6056329"/>
              <a:ext cx="18198" cy="364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2 w 3"/>
                <a:gd name="T9" fmla="*/ 0 h 1"/>
                <a:gd name="T10" fmla="*/ 2 w 3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6" name="Freeform 62">
              <a:extLst>
                <a:ext uri="{FF2B5EF4-FFF2-40B4-BE49-F238E27FC236}">
                  <a16:creationId xmlns:a16="http://schemas.microsoft.com/office/drawing/2014/main" id="{B5199DB6-7DBB-43CC-AC88-1A250FB1D6FA}"/>
                </a:ext>
              </a:extLst>
            </p:cNvPr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1481060" y="3737924"/>
              <a:ext cx="7279" cy="1819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2"/>
                <a:gd name="T26" fmla="*/ 1 w 1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1" y="2"/>
                  </a:cubicBez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7" name="Freeform 63">
              <a:extLst>
                <a:ext uri="{FF2B5EF4-FFF2-40B4-BE49-F238E27FC236}">
                  <a16:creationId xmlns:a16="http://schemas.microsoft.com/office/drawing/2014/main" id="{DC167E2E-88F4-4E0A-B4F9-EB62E7AF61D5}"/>
                </a:ext>
              </a:extLst>
            </p:cNvPr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1588427" y="4048198"/>
              <a:ext cx="13648" cy="24567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2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8" name="Freeform 64">
              <a:extLst>
                <a:ext uri="{FF2B5EF4-FFF2-40B4-BE49-F238E27FC236}">
                  <a16:creationId xmlns:a16="http://schemas.microsoft.com/office/drawing/2014/main" id="{B0025D3D-FFAA-470D-94D1-280919ABC4DA}"/>
                </a:ext>
              </a:extLst>
            </p:cNvPr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1542023" y="4048198"/>
              <a:ext cx="31846" cy="24567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2 h 3"/>
                <a:gd name="T8" fmla="*/ 2 w 5"/>
                <a:gd name="T9" fmla="*/ 0 h 3"/>
                <a:gd name="T10" fmla="*/ 2 w 5"/>
                <a:gd name="T11" fmla="*/ 0 h 3"/>
                <a:gd name="T12" fmla="*/ 2 w 5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9" name="Freeform 65">
              <a:extLst>
                <a:ext uri="{FF2B5EF4-FFF2-40B4-BE49-F238E27FC236}">
                  <a16:creationId xmlns:a16="http://schemas.microsoft.com/office/drawing/2014/main" id="{E73D3A4E-74F4-41FC-906A-648FD1F18C53}"/>
                </a:ext>
              </a:extLst>
            </p:cNvPr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1360045" y="4161934"/>
              <a:ext cx="32756" cy="14558"/>
            </a:xfrm>
            <a:custGeom>
              <a:avLst/>
              <a:gdLst>
                <a:gd name="T0" fmla="*/ 0 w 5"/>
                <a:gd name="T1" fmla="*/ 2 h 2"/>
                <a:gd name="T2" fmla="*/ 3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0 w 5"/>
                <a:gd name="T9" fmla="*/ 2 h 2"/>
                <a:gd name="T10" fmla="*/ 0 w 5"/>
                <a:gd name="T11" fmla="*/ 2 h 2"/>
                <a:gd name="T12" fmla="*/ 0 w 5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2"/>
                <a:gd name="T23" fmla="*/ 5 w 5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2">
                  <a:moveTo>
                    <a:pt x="0" y="2"/>
                  </a:moveTo>
                  <a:lnTo>
                    <a:pt x="3" y="2"/>
                  </a:ln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1" y="1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0" name="Freeform 66">
              <a:extLst>
                <a:ext uri="{FF2B5EF4-FFF2-40B4-BE49-F238E27FC236}">
                  <a16:creationId xmlns:a16="http://schemas.microsoft.com/office/drawing/2014/main" id="{848F1B0B-4857-4F93-90AF-DBFF0666A07C}"/>
                </a:ext>
              </a:extLst>
            </p:cNvPr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1136211" y="4549548"/>
              <a:ext cx="14558" cy="727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1"/>
                <a:gd name="T26" fmla="*/ 2 w 2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1" name="Freeform 67">
              <a:extLst>
                <a:ext uri="{FF2B5EF4-FFF2-40B4-BE49-F238E27FC236}">
                  <a16:creationId xmlns:a16="http://schemas.microsoft.com/office/drawing/2014/main" id="{82E9799A-0ECA-451D-8480-E37B5376042D}"/>
                </a:ext>
              </a:extLst>
            </p:cNvPr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2282674" y="3538658"/>
              <a:ext cx="10919" cy="3640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1 h 1"/>
                <a:gd name="T12" fmla="*/ 0 w 2"/>
                <a:gd name="T13" fmla="*/ 1 h 1"/>
                <a:gd name="T14" fmla="*/ 0 w 2"/>
                <a:gd name="T15" fmla="*/ 1 h 1"/>
                <a:gd name="T16" fmla="*/ 0 w 2"/>
                <a:gd name="T17" fmla="*/ 1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1"/>
                <a:gd name="T29" fmla="*/ 2 w 2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1">
                  <a:moveTo>
                    <a:pt x="0" y="1"/>
                  </a:moveTo>
                  <a:lnTo>
                    <a:pt x="1" y="0"/>
                  </a:lnTo>
                  <a:cubicBezTo>
                    <a:pt x="1" y="0"/>
                    <a:pt x="2" y="0"/>
                    <a:pt x="2" y="0"/>
                  </a:cubicBezTo>
                  <a:lnTo>
                    <a:pt x="2" y="1"/>
                  </a:ln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2" name="Freeform 68">
              <a:extLst>
                <a:ext uri="{FF2B5EF4-FFF2-40B4-BE49-F238E27FC236}">
                  <a16:creationId xmlns:a16="http://schemas.microsoft.com/office/drawing/2014/main" id="{98096FFC-FF03-4228-9FEB-D7ABCA465E13}"/>
                </a:ext>
              </a:extLst>
            </p:cNvPr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1837738" y="3620548"/>
              <a:ext cx="24567" cy="21837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0 w 4"/>
                <a:gd name="T5" fmla="*/ 2 h 3"/>
                <a:gd name="T6" fmla="*/ 0 w 4"/>
                <a:gd name="T7" fmla="*/ 0 h 3"/>
                <a:gd name="T8" fmla="*/ 0 w 4"/>
                <a:gd name="T9" fmla="*/ 0 h 3"/>
                <a:gd name="T10" fmla="*/ 0 w 4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0" y="0"/>
                  </a:moveTo>
                  <a:cubicBezTo>
                    <a:pt x="2" y="0"/>
                    <a:pt x="3" y="1"/>
                    <a:pt x="4" y="2"/>
                  </a:cubicBezTo>
                  <a:cubicBezTo>
                    <a:pt x="3" y="3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3" name="Freeform 69">
              <a:extLst>
                <a:ext uri="{FF2B5EF4-FFF2-40B4-BE49-F238E27FC236}">
                  <a16:creationId xmlns:a16="http://schemas.microsoft.com/office/drawing/2014/main" id="{3DCD2ACC-C7EC-4E9D-A6F2-17D4741C8F7C}"/>
                </a:ext>
              </a:extLst>
            </p:cNvPr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1845017" y="3581423"/>
              <a:ext cx="10009" cy="21837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1 h 3"/>
                <a:gd name="T10" fmla="*/ 1 w 2"/>
                <a:gd name="T11" fmla="*/ 0 h 3"/>
                <a:gd name="T12" fmla="*/ 1 w 2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1" y="0"/>
                  </a:moveTo>
                  <a:cubicBezTo>
                    <a:pt x="2" y="1"/>
                    <a:pt x="2" y="1"/>
                    <a:pt x="2" y="3"/>
                  </a:cubicBez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4" name="Freeform 70">
              <a:extLst>
                <a:ext uri="{FF2B5EF4-FFF2-40B4-BE49-F238E27FC236}">
                  <a16:creationId xmlns:a16="http://schemas.microsoft.com/office/drawing/2014/main" id="{9631C99B-65A0-4439-A8C0-1A337F499775}"/>
                </a:ext>
              </a:extLst>
            </p:cNvPr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1713082" y="3503172"/>
              <a:ext cx="24567" cy="20928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2 h 3"/>
                <a:gd name="T4" fmla="*/ 1 w 4"/>
                <a:gd name="T5" fmla="*/ 3 h 3"/>
                <a:gd name="T6" fmla="*/ 1 w 4"/>
                <a:gd name="T7" fmla="*/ 1 h 3"/>
                <a:gd name="T8" fmla="*/ 1 w 4"/>
                <a:gd name="T9" fmla="*/ 1 h 3"/>
                <a:gd name="T10" fmla="*/ 0 w 4"/>
                <a:gd name="T11" fmla="*/ 1 h 3"/>
                <a:gd name="T12" fmla="*/ 0 w 4"/>
                <a:gd name="T13" fmla="*/ 0 h 3"/>
                <a:gd name="T14" fmla="*/ 0 w 4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0" y="0"/>
                  </a:moveTo>
                  <a:cubicBezTo>
                    <a:pt x="2" y="0"/>
                    <a:pt x="4" y="0"/>
                    <a:pt x="4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5" name="Freeform 71">
              <a:extLst>
                <a:ext uri="{FF2B5EF4-FFF2-40B4-BE49-F238E27FC236}">
                  <a16:creationId xmlns:a16="http://schemas.microsoft.com/office/drawing/2014/main" id="{AF3A17AB-F6F5-439E-B887-064F8E90016E}"/>
                </a:ext>
              </a:extLst>
            </p:cNvPr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1845017" y="3603260"/>
              <a:ext cx="10009" cy="273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0 h 1"/>
                <a:gd name="T12" fmla="*/ 0 w 2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cubicBezTo>
                    <a:pt x="1" y="1"/>
                    <a:pt x="1" y="0"/>
                    <a:pt x="0" y="1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6" name="Freeform 72">
              <a:extLst>
                <a:ext uri="{FF2B5EF4-FFF2-40B4-BE49-F238E27FC236}">
                  <a16:creationId xmlns:a16="http://schemas.microsoft.com/office/drawing/2014/main" id="{659B3BBD-1A91-4C9C-BDCF-648B512FD99A}"/>
                </a:ext>
              </a:extLst>
            </p:cNvPr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1720362" y="3421282"/>
              <a:ext cx="647843" cy="388524"/>
            </a:xfrm>
            <a:custGeom>
              <a:avLst/>
              <a:gdLst>
                <a:gd name="T0" fmla="*/ 7 w 99"/>
                <a:gd name="T1" fmla="*/ 9 h 56"/>
                <a:gd name="T2" fmla="*/ 17 w 99"/>
                <a:gd name="T3" fmla="*/ 7 h 56"/>
                <a:gd name="T4" fmla="*/ 24 w 99"/>
                <a:gd name="T5" fmla="*/ 4 h 56"/>
                <a:gd name="T6" fmla="*/ 28 w 99"/>
                <a:gd name="T7" fmla="*/ 2 h 56"/>
                <a:gd name="T8" fmla="*/ 38 w 99"/>
                <a:gd name="T9" fmla="*/ 3 h 56"/>
                <a:gd name="T10" fmla="*/ 45 w 99"/>
                <a:gd name="T11" fmla="*/ 2 h 56"/>
                <a:gd name="T12" fmla="*/ 49 w 99"/>
                <a:gd name="T13" fmla="*/ 5 h 56"/>
                <a:gd name="T14" fmla="*/ 52 w 99"/>
                <a:gd name="T15" fmla="*/ 2 h 56"/>
                <a:gd name="T16" fmla="*/ 55 w 99"/>
                <a:gd name="T17" fmla="*/ 1 h 56"/>
                <a:gd name="T18" fmla="*/ 61 w 99"/>
                <a:gd name="T19" fmla="*/ 0 h 56"/>
                <a:gd name="T20" fmla="*/ 77 w 99"/>
                <a:gd name="T21" fmla="*/ 1 h 56"/>
                <a:gd name="T22" fmla="*/ 64 w 99"/>
                <a:gd name="T23" fmla="*/ 2 h 56"/>
                <a:gd name="T24" fmla="*/ 83 w 99"/>
                <a:gd name="T25" fmla="*/ 2 h 56"/>
                <a:gd name="T26" fmla="*/ 84 w 99"/>
                <a:gd name="T27" fmla="*/ 3 h 56"/>
                <a:gd name="T28" fmla="*/ 71 w 99"/>
                <a:gd name="T29" fmla="*/ 3 h 56"/>
                <a:gd name="T30" fmla="*/ 78 w 99"/>
                <a:gd name="T31" fmla="*/ 6 h 56"/>
                <a:gd name="T32" fmla="*/ 96 w 99"/>
                <a:gd name="T33" fmla="*/ 4 h 56"/>
                <a:gd name="T34" fmla="*/ 85 w 99"/>
                <a:gd name="T35" fmla="*/ 7 h 56"/>
                <a:gd name="T36" fmla="*/ 82 w 99"/>
                <a:gd name="T37" fmla="*/ 11 h 56"/>
                <a:gd name="T38" fmla="*/ 84 w 99"/>
                <a:gd name="T39" fmla="*/ 11 h 56"/>
                <a:gd name="T40" fmla="*/ 89 w 99"/>
                <a:gd name="T41" fmla="*/ 11 h 56"/>
                <a:gd name="T42" fmla="*/ 81 w 99"/>
                <a:gd name="T43" fmla="*/ 13 h 56"/>
                <a:gd name="T44" fmla="*/ 82 w 99"/>
                <a:gd name="T45" fmla="*/ 14 h 56"/>
                <a:gd name="T46" fmla="*/ 81 w 99"/>
                <a:gd name="T47" fmla="*/ 17 h 56"/>
                <a:gd name="T48" fmla="*/ 80 w 99"/>
                <a:gd name="T49" fmla="*/ 19 h 56"/>
                <a:gd name="T50" fmla="*/ 78 w 99"/>
                <a:gd name="T51" fmla="*/ 21 h 56"/>
                <a:gd name="T52" fmla="*/ 73 w 99"/>
                <a:gd name="T53" fmla="*/ 22 h 56"/>
                <a:gd name="T54" fmla="*/ 79 w 99"/>
                <a:gd name="T55" fmla="*/ 27 h 56"/>
                <a:gd name="T56" fmla="*/ 77 w 99"/>
                <a:gd name="T57" fmla="*/ 27 h 56"/>
                <a:gd name="T58" fmla="*/ 70 w 99"/>
                <a:gd name="T59" fmla="*/ 25 h 56"/>
                <a:gd name="T60" fmla="*/ 72 w 99"/>
                <a:gd name="T61" fmla="*/ 28 h 56"/>
                <a:gd name="T62" fmla="*/ 71 w 99"/>
                <a:gd name="T63" fmla="*/ 28 h 56"/>
                <a:gd name="T64" fmla="*/ 75 w 99"/>
                <a:gd name="T65" fmla="*/ 28 h 56"/>
                <a:gd name="T66" fmla="*/ 68 w 99"/>
                <a:gd name="T67" fmla="*/ 33 h 56"/>
                <a:gd name="T68" fmla="*/ 56 w 99"/>
                <a:gd name="T69" fmla="*/ 35 h 56"/>
                <a:gd name="T70" fmla="*/ 39 w 99"/>
                <a:gd name="T71" fmla="*/ 41 h 56"/>
                <a:gd name="T72" fmla="*/ 34 w 99"/>
                <a:gd name="T73" fmla="*/ 48 h 56"/>
                <a:gd name="T74" fmla="*/ 29 w 99"/>
                <a:gd name="T75" fmla="*/ 56 h 56"/>
                <a:gd name="T76" fmla="*/ 19 w 99"/>
                <a:gd name="T77" fmla="*/ 46 h 56"/>
                <a:gd name="T78" fmla="*/ 18 w 99"/>
                <a:gd name="T79" fmla="*/ 45 h 56"/>
                <a:gd name="T80" fmla="*/ 17 w 99"/>
                <a:gd name="T81" fmla="*/ 43 h 56"/>
                <a:gd name="T82" fmla="*/ 16 w 99"/>
                <a:gd name="T83" fmla="*/ 40 h 56"/>
                <a:gd name="T84" fmla="*/ 16 w 99"/>
                <a:gd name="T85" fmla="*/ 39 h 56"/>
                <a:gd name="T86" fmla="*/ 16 w 99"/>
                <a:gd name="T87" fmla="*/ 37 h 56"/>
                <a:gd name="T88" fmla="*/ 25 w 99"/>
                <a:gd name="T89" fmla="*/ 32 h 56"/>
                <a:gd name="T90" fmla="*/ 19 w 99"/>
                <a:gd name="T91" fmla="*/ 27 h 56"/>
                <a:gd name="T92" fmla="*/ 25 w 99"/>
                <a:gd name="T93" fmla="*/ 27 h 56"/>
                <a:gd name="T94" fmla="*/ 21 w 99"/>
                <a:gd name="T95" fmla="*/ 22 h 56"/>
                <a:gd name="T96" fmla="*/ 21 w 99"/>
                <a:gd name="T97" fmla="*/ 21 h 56"/>
                <a:gd name="T98" fmla="*/ 15 w 99"/>
                <a:gd name="T99" fmla="*/ 15 h 56"/>
                <a:gd name="T100" fmla="*/ 8 w 99"/>
                <a:gd name="T101" fmla="*/ 15 h 56"/>
                <a:gd name="T102" fmla="*/ 4 w 99"/>
                <a:gd name="T103" fmla="*/ 14 h 56"/>
                <a:gd name="T104" fmla="*/ 0 w 99"/>
                <a:gd name="T105" fmla="*/ 10 h 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9"/>
                <a:gd name="T160" fmla="*/ 0 h 56"/>
                <a:gd name="T161" fmla="*/ 99 w 99"/>
                <a:gd name="T162" fmla="*/ 56 h 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9" h="56">
                  <a:moveTo>
                    <a:pt x="0" y="10"/>
                  </a:moveTo>
                  <a:lnTo>
                    <a:pt x="2" y="10"/>
                  </a:lnTo>
                  <a:cubicBezTo>
                    <a:pt x="4" y="9"/>
                    <a:pt x="6" y="10"/>
                    <a:pt x="7" y="9"/>
                  </a:cubicBezTo>
                  <a:lnTo>
                    <a:pt x="12" y="9"/>
                  </a:lnTo>
                  <a:cubicBezTo>
                    <a:pt x="12" y="9"/>
                    <a:pt x="15" y="7"/>
                    <a:pt x="17" y="7"/>
                  </a:cubicBezTo>
                  <a:cubicBezTo>
                    <a:pt x="16" y="7"/>
                    <a:pt x="14" y="7"/>
                    <a:pt x="13" y="7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3" y="4"/>
                    <a:pt x="24" y="4"/>
                  </a:cubicBezTo>
                  <a:lnTo>
                    <a:pt x="29" y="4"/>
                  </a:lnTo>
                  <a:lnTo>
                    <a:pt x="28" y="2"/>
                  </a:lnTo>
                  <a:cubicBezTo>
                    <a:pt x="28" y="3"/>
                    <a:pt x="29" y="4"/>
                    <a:pt x="30" y="4"/>
                  </a:cubicBezTo>
                  <a:cubicBezTo>
                    <a:pt x="31" y="4"/>
                    <a:pt x="36" y="2"/>
                    <a:pt x="36" y="4"/>
                  </a:cubicBezTo>
                  <a:cubicBezTo>
                    <a:pt x="36" y="4"/>
                    <a:pt x="36" y="4"/>
                    <a:pt x="37" y="4"/>
                  </a:cubicBezTo>
                  <a:cubicBezTo>
                    <a:pt x="37" y="4"/>
                    <a:pt x="37" y="4"/>
                    <a:pt x="38" y="3"/>
                  </a:cubicBezTo>
                  <a:cubicBezTo>
                    <a:pt x="38" y="4"/>
                    <a:pt x="38" y="4"/>
                    <a:pt x="39" y="4"/>
                  </a:cubicBezTo>
                  <a:cubicBezTo>
                    <a:pt x="40" y="4"/>
                    <a:pt x="40" y="4"/>
                    <a:pt x="41" y="4"/>
                  </a:cubicBezTo>
                  <a:cubicBezTo>
                    <a:pt x="41" y="2"/>
                    <a:pt x="42" y="2"/>
                    <a:pt x="43" y="2"/>
                  </a:cubicBezTo>
                  <a:cubicBezTo>
                    <a:pt x="44" y="2"/>
                    <a:pt x="44" y="3"/>
                    <a:pt x="45" y="2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6" y="4"/>
                    <a:pt x="47" y="4"/>
                    <a:pt x="48" y="4"/>
                  </a:cubicBezTo>
                  <a:lnTo>
                    <a:pt x="49" y="5"/>
                  </a:lnTo>
                  <a:cubicBezTo>
                    <a:pt x="50" y="4"/>
                    <a:pt x="51" y="4"/>
                    <a:pt x="52" y="3"/>
                  </a:cubicBezTo>
                  <a:cubicBezTo>
                    <a:pt x="51" y="3"/>
                    <a:pt x="51" y="2"/>
                    <a:pt x="50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1" y="2"/>
                    <a:pt x="50" y="1"/>
                    <a:pt x="50" y="1"/>
                  </a:cubicBezTo>
                  <a:lnTo>
                    <a:pt x="55" y="1"/>
                  </a:lnTo>
                  <a:cubicBezTo>
                    <a:pt x="55" y="2"/>
                    <a:pt x="54" y="2"/>
                    <a:pt x="54" y="2"/>
                  </a:cubicBezTo>
                  <a:cubicBezTo>
                    <a:pt x="57" y="2"/>
                    <a:pt x="59" y="1"/>
                    <a:pt x="61" y="1"/>
                  </a:cubicBezTo>
                  <a:cubicBezTo>
                    <a:pt x="61" y="1"/>
                    <a:pt x="61" y="1"/>
                    <a:pt x="61" y="0"/>
                  </a:cubicBezTo>
                  <a:cubicBezTo>
                    <a:pt x="65" y="0"/>
                    <a:pt x="71" y="1"/>
                    <a:pt x="73" y="1"/>
                  </a:cubicBezTo>
                  <a:cubicBezTo>
                    <a:pt x="76" y="1"/>
                    <a:pt x="76" y="0"/>
                    <a:pt x="77" y="1"/>
                  </a:cubicBezTo>
                  <a:cubicBezTo>
                    <a:pt x="75" y="2"/>
                    <a:pt x="72" y="1"/>
                    <a:pt x="69" y="1"/>
                  </a:cubicBezTo>
                  <a:lnTo>
                    <a:pt x="64" y="2"/>
                  </a:lnTo>
                  <a:cubicBezTo>
                    <a:pt x="66" y="2"/>
                    <a:pt x="72" y="1"/>
                    <a:pt x="74" y="1"/>
                  </a:cubicBezTo>
                  <a:cubicBezTo>
                    <a:pt x="76" y="1"/>
                    <a:pt x="78" y="1"/>
                    <a:pt x="78" y="2"/>
                  </a:cubicBezTo>
                  <a:cubicBezTo>
                    <a:pt x="80" y="2"/>
                    <a:pt x="83" y="2"/>
                    <a:pt x="83" y="2"/>
                  </a:cubicBezTo>
                  <a:lnTo>
                    <a:pt x="83" y="3"/>
                  </a:lnTo>
                  <a:cubicBezTo>
                    <a:pt x="83" y="3"/>
                    <a:pt x="84" y="3"/>
                    <a:pt x="84" y="3"/>
                  </a:cubicBezTo>
                  <a:lnTo>
                    <a:pt x="73" y="3"/>
                  </a:lnTo>
                  <a:cubicBezTo>
                    <a:pt x="73" y="3"/>
                    <a:pt x="72" y="3"/>
                    <a:pt x="71" y="3"/>
                  </a:cubicBezTo>
                  <a:lnTo>
                    <a:pt x="68" y="4"/>
                  </a:lnTo>
                  <a:cubicBezTo>
                    <a:pt x="70" y="3"/>
                    <a:pt x="76" y="3"/>
                    <a:pt x="80" y="3"/>
                  </a:cubicBezTo>
                  <a:cubicBezTo>
                    <a:pt x="81" y="3"/>
                    <a:pt x="80" y="4"/>
                    <a:pt x="78" y="6"/>
                  </a:cubicBezTo>
                  <a:cubicBezTo>
                    <a:pt x="78" y="5"/>
                    <a:pt x="81" y="3"/>
                    <a:pt x="83" y="3"/>
                  </a:cubicBezTo>
                  <a:cubicBezTo>
                    <a:pt x="83" y="5"/>
                    <a:pt x="82" y="6"/>
                    <a:pt x="81" y="6"/>
                  </a:cubicBezTo>
                  <a:cubicBezTo>
                    <a:pt x="83" y="5"/>
                    <a:pt x="88" y="5"/>
                    <a:pt x="90" y="4"/>
                  </a:cubicBezTo>
                  <a:cubicBezTo>
                    <a:pt x="93" y="4"/>
                    <a:pt x="96" y="4"/>
                    <a:pt x="96" y="4"/>
                  </a:cubicBezTo>
                  <a:cubicBezTo>
                    <a:pt x="98" y="4"/>
                    <a:pt x="98" y="4"/>
                    <a:pt x="99" y="5"/>
                  </a:cubicBezTo>
                  <a:cubicBezTo>
                    <a:pt x="95" y="6"/>
                    <a:pt x="90" y="6"/>
                    <a:pt x="85" y="6"/>
                  </a:cubicBezTo>
                  <a:cubicBezTo>
                    <a:pt x="88" y="6"/>
                    <a:pt x="89" y="7"/>
                    <a:pt x="91" y="7"/>
                  </a:cubicBezTo>
                  <a:cubicBezTo>
                    <a:pt x="88" y="7"/>
                    <a:pt x="87" y="7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10"/>
                    <a:pt x="83" y="10"/>
                    <a:pt x="82" y="11"/>
                  </a:cubicBezTo>
                  <a:lnTo>
                    <a:pt x="83" y="12"/>
                  </a:lnTo>
                  <a:cubicBezTo>
                    <a:pt x="83" y="11"/>
                    <a:pt x="84" y="11"/>
                    <a:pt x="84" y="11"/>
                  </a:cubicBezTo>
                  <a:lnTo>
                    <a:pt x="86" y="11"/>
                  </a:ln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8" y="11"/>
                    <a:pt x="89" y="11"/>
                  </a:cubicBezTo>
                  <a:cubicBezTo>
                    <a:pt x="88" y="13"/>
                    <a:pt x="87" y="14"/>
                    <a:pt x="86" y="16"/>
                  </a:cubicBezTo>
                  <a:cubicBezTo>
                    <a:pt x="86" y="15"/>
                    <a:pt x="85" y="15"/>
                    <a:pt x="85" y="13"/>
                  </a:cubicBezTo>
                  <a:lnTo>
                    <a:pt x="81" y="13"/>
                  </a:lnTo>
                  <a:cubicBezTo>
                    <a:pt x="81" y="14"/>
                    <a:pt x="82" y="13"/>
                    <a:pt x="83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2" y="14"/>
                    <a:pt x="82" y="14"/>
                  </a:cubicBezTo>
                  <a:cubicBezTo>
                    <a:pt x="83" y="15"/>
                    <a:pt x="84" y="15"/>
                    <a:pt x="84" y="16"/>
                  </a:cubicBezTo>
                  <a:cubicBezTo>
                    <a:pt x="84" y="16"/>
                    <a:pt x="84" y="17"/>
                    <a:pt x="84" y="17"/>
                  </a:cubicBezTo>
                  <a:lnTo>
                    <a:pt x="81" y="17"/>
                  </a:lnTo>
                  <a:cubicBezTo>
                    <a:pt x="82" y="17"/>
                    <a:pt x="82" y="17"/>
                    <a:pt x="83" y="17"/>
                  </a:cubicBezTo>
                  <a:cubicBezTo>
                    <a:pt x="83" y="19"/>
                    <a:pt x="84" y="19"/>
                    <a:pt x="84" y="19"/>
                  </a:cubicBezTo>
                  <a:cubicBezTo>
                    <a:pt x="83" y="20"/>
                    <a:pt x="81" y="19"/>
                    <a:pt x="80" y="19"/>
                  </a:cubicBezTo>
                  <a:cubicBezTo>
                    <a:pt x="81" y="19"/>
                    <a:pt x="81" y="19"/>
                    <a:pt x="82" y="19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1"/>
                    <a:pt x="81" y="22"/>
                    <a:pt x="80" y="22"/>
                  </a:cubicBezTo>
                  <a:cubicBezTo>
                    <a:pt x="79" y="22"/>
                    <a:pt x="79" y="21"/>
                    <a:pt x="78" y="21"/>
                  </a:cubicBezTo>
                  <a:cubicBezTo>
                    <a:pt x="78" y="21"/>
                    <a:pt x="79" y="22"/>
                    <a:pt x="79" y="22"/>
                  </a:cubicBezTo>
                  <a:cubicBezTo>
                    <a:pt x="79" y="23"/>
                    <a:pt x="78" y="24"/>
                    <a:pt x="78" y="24"/>
                  </a:cubicBezTo>
                  <a:cubicBezTo>
                    <a:pt x="77" y="24"/>
                    <a:pt x="76" y="23"/>
                    <a:pt x="76" y="23"/>
                  </a:cubicBezTo>
                  <a:cubicBezTo>
                    <a:pt x="75" y="23"/>
                    <a:pt x="74" y="22"/>
                    <a:pt x="73" y="22"/>
                  </a:cubicBezTo>
                  <a:cubicBezTo>
                    <a:pt x="76" y="23"/>
                    <a:pt x="76" y="26"/>
                    <a:pt x="79" y="26"/>
                  </a:cubicBezTo>
                  <a:lnTo>
                    <a:pt x="79" y="27"/>
                  </a:lnTo>
                  <a:cubicBezTo>
                    <a:pt x="78" y="27"/>
                    <a:pt x="78" y="28"/>
                    <a:pt x="78" y="29"/>
                  </a:cubicBezTo>
                  <a:cubicBezTo>
                    <a:pt x="78" y="29"/>
                    <a:pt x="78" y="28"/>
                    <a:pt x="78" y="27"/>
                  </a:cubicBezTo>
                  <a:lnTo>
                    <a:pt x="77" y="27"/>
                  </a:lnTo>
                  <a:cubicBezTo>
                    <a:pt x="76" y="28"/>
                    <a:pt x="75" y="28"/>
                    <a:pt x="75" y="29"/>
                  </a:cubicBezTo>
                  <a:cubicBezTo>
                    <a:pt x="74" y="28"/>
                    <a:pt x="74" y="27"/>
                    <a:pt x="74" y="26"/>
                  </a:cubicBezTo>
                  <a:cubicBezTo>
                    <a:pt x="72" y="26"/>
                    <a:pt x="71" y="25"/>
                    <a:pt x="70" y="25"/>
                  </a:cubicBezTo>
                  <a:cubicBezTo>
                    <a:pt x="68" y="25"/>
                    <a:pt x="68" y="25"/>
                    <a:pt x="67" y="25"/>
                  </a:cubicBezTo>
                  <a:cubicBezTo>
                    <a:pt x="68" y="26"/>
                    <a:pt x="69" y="26"/>
                    <a:pt x="71" y="26"/>
                  </a:cubicBezTo>
                  <a:cubicBezTo>
                    <a:pt x="71" y="26"/>
                    <a:pt x="72" y="27"/>
                    <a:pt x="72" y="28"/>
                  </a:cubicBezTo>
                  <a:lnTo>
                    <a:pt x="71" y="28"/>
                  </a:lnTo>
                  <a:lnTo>
                    <a:pt x="71" y="27"/>
                  </a:lnTo>
                  <a:cubicBezTo>
                    <a:pt x="71" y="27"/>
                    <a:pt x="71" y="28"/>
                    <a:pt x="71" y="28"/>
                  </a:cubicBezTo>
                  <a:cubicBezTo>
                    <a:pt x="71" y="30"/>
                    <a:pt x="67" y="27"/>
                    <a:pt x="66" y="27"/>
                  </a:cubicBezTo>
                  <a:cubicBezTo>
                    <a:pt x="66" y="27"/>
                    <a:pt x="67" y="29"/>
                    <a:pt x="67" y="29"/>
                  </a:cubicBezTo>
                  <a:cubicBezTo>
                    <a:pt x="69" y="29"/>
                    <a:pt x="70" y="29"/>
                    <a:pt x="72" y="29"/>
                  </a:cubicBezTo>
                  <a:cubicBezTo>
                    <a:pt x="73" y="29"/>
                    <a:pt x="73" y="29"/>
                    <a:pt x="75" y="28"/>
                  </a:cubicBezTo>
                  <a:cubicBezTo>
                    <a:pt x="75" y="29"/>
                    <a:pt x="76" y="29"/>
                    <a:pt x="77" y="29"/>
                  </a:cubicBezTo>
                  <a:cubicBezTo>
                    <a:pt x="76" y="30"/>
                    <a:pt x="74" y="31"/>
                    <a:pt x="73" y="32"/>
                  </a:cubicBezTo>
                  <a:cubicBezTo>
                    <a:pt x="71" y="32"/>
                    <a:pt x="70" y="32"/>
                    <a:pt x="68" y="33"/>
                  </a:cubicBezTo>
                  <a:lnTo>
                    <a:pt x="64" y="34"/>
                  </a:lnTo>
                  <a:cubicBezTo>
                    <a:pt x="63" y="34"/>
                    <a:pt x="61" y="34"/>
                    <a:pt x="60" y="34"/>
                  </a:cubicBezTo>
                  <a:cubicBezTo>
                    <a:pt x="59" y="34"/>
                    <a:pt x="57" y="35"/>
                    <a:pt x="56" y="35"/>
                  </a:cubicBezTo>
                  <a:cubicBezTo>
                    <a:pt x="56" y="36"/>
                    <a:pt x="54" y="38"/>
                    <a:pt x="53" y="38"/>
                  </a:cubicBezTo>
                  <a:cubicBezTo>
                    <a:pt x="51" y="39"/>
                    <a:pt x="48" y="40"/>
                    <a:pt x="46" y="41"/>
                  </a:cubicBezTo>
                  <a:cubicBezTo>
                    <a:pt x="44" y="41"/>
                    <a:pt x="41" y="41"/>
                    <a:pt x="41" y="41"/>
                  </a:cubicBezTo>
                  <a:cubicBezTo>
                    <a:pt x="40" y="41"/>
                    <a:pt x="40" y="41"/>
                    <a:pt x="39" y="41"/>
                  </a:cubicBezTo>
                  <a:cubicBezTo>
                    <a:pt x="39" y="42"/>
                    <a:pt x="40" y="42"/>
                    <a:pt x="40" y="42"/>
                  </a:cubicBezTo>
                  <a:cubicBezTo>
                    <a:pt x="40" y="44"/>
                    <a:pt x="39" y="43"/>
                    <a:pt x="39" y="45"/>
                  </a:cubicBezTo>
                  <a:cubicBezTo>
                    <a:pt x="39" y="45"/>
                    <a:pt x="37" y="45"/>
                    <a:pt x="37" y="46"/>
                  </a:cubicBezTo>
                  <a:cubicBezTo>
                    <a:pt x="36" y="46"/>
                    <a:pt x="34" y="48"/>
                    <a:pt x="34" y="48"/>
                  </a:cubicBezTo>
                  <a:lnTo>
                    <a:pt x="34" y="50"/>
                  </a:lnTo>
                  <a:cubicBezTo>
                    <a:pt x="31" y="50"/>
                    <a:pt x="31" y="56"/>
                    <a:pt x="29" y="56"/>
                  </a:cubicBezTo>
                  <a:cubicBezTo>
                    <a:pt x="27" y="56"/>
                    <a:pt x="28" y="53"/>
                    <a:pt x="27" y="53"/>
                  </a:cubicBezTo>
                  <a:cubicBezTo>
                    <a:pt x="26" y="52"/>
                    <a:pt x="25" y="53"/>
                    <a:pt x="23" y="53"/>
                  </a:cubicBezTo>
                  <a:cubicBezTo>
                    <a:pt x="21" y="53"/>
                    <a:pt x="20" y="50"/>
                    <a:pt x="20" y="49"/>
                  </a:cubicBezTo>
                  <a:cubicBezTo>
                    <a:pt x="19" y="48"/>
                    <a:pt x="19" y="47"/>
                    <a:pt x="19" y="46"/>
                  </a:cubicBezTo>
                  <a:cubicBezTo>
                    <a:pt x="18" y="46"/>
                    <a:pt x="18" y="45"/>
                    <a:pt x="17" y="45"/>
                  </a:cubicBezTo>
                  <a:lnTo>
                    <a:pt x="18" y="45"/>
                  </a:lnTo>
                  <a:cubicBezTo>
                    <a:pt x="18" y="44"/>
                    <a:pt x="17" y="44"/>
                    <a:pt x="18" y="43"/>
                  </a:cubicBezTo>
                  <a:lnTo>
                    <a:pt x="17" y="43"/>
                  </a:lnTo>
                  <a:lnTo>
                    <a:pt x="18" y="43"/>
                  </a:lnTo>
                  <a:lnTo>
                    <a:pt x="18" y="41"/>
                  </a:lnTo>
                  <a:cubicBezTo>
                    <a:pt x="16" y="41"/>
                    <a:pt x="16" y="40"/>
                    <a:pt x="16" y="40"/>
                  </a:cubicBezTo>
                  <a:lnTo>
                    <a:pt x="17" y="40"/>
                  </a:lnTo>
                  <a:cubicBezTo>
                    <a:pt x="17" y="39"/>
                    <a:pt x="16" y="39"/>
                    <a:pt x="16" y="39"/>
                  </a:cubicBezTo>
                  <a:cubicBezTo>
                    <a:pt x="16" y="38"/>
                    <a:pt x="17" y="38"/>
                    <a:pt x="17" y="38"/>
                  </a:cubicBezTo>
                  <a:lnTo>
                    <a:pt x="16" y="37"/>
                  </a:lnTo>
                  <a:cubicBezTo>
                    <a:pt x="17" y="37"/>
                    <a:pt x="17" y="36"/>
                    <a:pt x="17" y="36"/>
                  </a:cubicBezTo>
                  <a:cubicBezTo>
                    <a:pt x="19" y="36"/>
                    <a:pt x="20" y="34"/>
                    <a:pt x="20" y="33"/>
                  </a:cubicBezTo>
                  <a:cubicBezTo>
                    <a:pt x="22" y="33"/>
                    <a:pt x="23" y="32"/>
                    <a:pt x="25" y="32"/>
                  </a:cubicBezTo>
                  <a:lnTo>
                    <a:pt x="25" y="31"/>
                  </a:lnTo>
                  <a:cubicBezTo>
                    <a:pt x="25" y="31"/>
                    <a:pt x="19" y="27"/>
                    <a:pt x="19" y="27"/>
                  </a:cubicBezTo>
                  <a:lnTo>
                    <a:pt x="21" y="27"/>
                  </a:lnTo>
                  <a:lnTo>
                    <a:pt x="25" y="29"/>
                  </a:lnTo>
                  <a:cubicBezTo>
                    <a:pt x="26" y="28"/>
                    <a:pt x="25" y="28"/>
                    <a:pt x="25" y="27"/>
                  </a:cubicBezTo>
                  <a:cubicBezTo>
                    <a:pt x="22" y="27"/>
                    <a:pt x="22" y="24"/>
                    <a:pt x="21" y="23"/>
                  </a:cubicBezTo>
                  <a:lnTo>
                    <a:pt x="21" y="22"/>
                  </a:lnTo>
                  <a:cubicBezTo>
                    <a:pt x="21" y="21"/>
                    <a:pt x="21" y="21"/>
                    <a:pt x="20" y="21"/>
                  </a:cubicBezTo>
                  <a:lnTo>
                    <a:pt x="21" y="21"/>
                  </a:lnTo>
                  <a:cubicBezTo>
                    <a:pt x="21" y="21"/>
                    <a:pt x="21" y="20"/>
                    <a:pt x="21" y="20"/>
                  </a:cubicBezTo>
                  <a:cubicBezTo>
                    <a:pt x="21" y="20"/>
                    <a:pt x="20" y="20"/>
                    <a:pt x="20" y="19"/>
                  </a:cubicBezTo>
                  <a:cubicBezTo>
                    <a:pt x="20" y="19"/>
                    <a:pt x="21" y="19"/>
                    <a:pt x="21" y="19"/>
                  </a:cubicBezTo>
                  <a:cubicBezTo>
                    <a:pt x="19" y="17"/>
                    <a:pt x="15" y="17"/>
                    <a:pt x="15" y="15"/>
                  </a:cubicBezTo>
                  <a:lnTo>
                    <a:pt x="11" y="15"/>
                  </a:lnTo>
                  <a:cubicBezTo>
                    <a:pt x="9" y="15"/>
                    <a:pt x="8" y="16"/>
                    <a:pt x="8" y="15"/>
                  </a:cubicBezTo>
                  <a:cubicBezTo>
                    <a:pt x="7" y="16"/>
                    <a:pt x="5" y="17"/>
                    <a:pt x="4" y="17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6" y="13"/>
                    <a:pt x="7" y="14"/>
                    <a:pt x="9" y="13"/>
                  </a:cubicBezTo>
                  <a:cubicBezTo>
                    <a:pt x="7" y="12"/>
                    <a:pt x="4" y="13"/>
                    <a:pt x="3" y="12"/>
                  </a:cubicBezTo>
                  <a:cubicBezTo>
                    <a:pt x="2" y="12"/>
                    <a:pt x="0" y="12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7" name="Freeform 73">
              <a:extLst>
                <a:ext uri="{FF2B5EF4-FFF2-40B4-BE49-F238E27FC236}">
                  <a16:creationId xmlns:a16="http://schemas.microsoft.com/office/drawing/2014/main" id="{32585CBF-0575-4B6E-ADC0-8104632B139D}"/>
                </a:ext>
              </a:extLst>
            </p:cNvPr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2018806" y="3424922"/>
              <a:ext cx="29117" cy="17288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0 h 2"/>
                <a:gd name="T4" fmla="*/ 3 w 4"/>
                <a:gd name="T5" fmla="*/ 1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1 h 2"/>
                <a:gd name="T12" fmla="*/ 1 w 4"/>
                <a:gd name="T13" fmla="*/ 1 h 2"/>
                <a:gd name="T14" fmla="*/ 1 w 4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2"/>
                <a:gd name="T26" fmla="*/ 4 w 4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2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lnTo>
                    <a:pt x="1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8" name="Freeform 74">
              <a:extLst>
                <a:ext uri="{FF2B5EF4-FFF2-40B4-BE49-F238E27FC236}">
                  <a16:creationId xmlns:a16="http://schemas.microsoft.com/office/drawing/2014/main" id="{87CE28E1-0E7F-43C7-B34A-6EC4CBBB4A31}"/>
                </a:ext>
              </a:extLst>
            </p:cNvPr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4689337" y="5781542"/>
              <a:ext cx="67332" cy="57323"/>
            </a:xfrm>
            <a:custGeom>
              <a:avLst/>
              <a:gdLst>
                <a:gd name="T0" fmla="*/ 1 w 10"/>
                <a:gd name="T1" fmla="*/ 8 h 8"/>
                <a:gd name="T2" fmla="*/ 0 w 10"/>
                <a:gd name="T3" fmla="*/ 6 h 8"/>
                <a:gd name="T4" fmla="*/ 3 w 10"/>
                <a:gd name="T5" fmla="*/ 0 h 8"/>
                <a:gd name="T6" fmla="*/ 5 w 10"/>
                <a:gd name="T7" fmla="*/ 1 h 8"/>
                <a:gd name="T8" fmla="*/ 8 w 10"/>
                <a:gd name="T9" fmla="*/ 0 h 8"/>
                <a:gd name="T10" fmla="*/ 8 w 10"/>
                <a:gd name="T11" fmla="*/ 0 h 8"/>
                <a:gd name="T12" fmla="*/ 10 w 10"/>
                <a:gd name="T13" fmla="*/ 0 h 8"/>
                <a:gd name="T14" fmla="*/ 10 w 10"/>
                <a:gd name="T15" fmla="*/ 0 h 8"/>
                <a:gd name="T16" fmla="*/ 6 w 10"/>
                <a:gd name="T17" fmla="*/ 6 h 8"/>
                <a:gd name="T18" fmla="*/ 5 w 10"/>
                <a:gd name="T19" fmla="*/ 6 h 8"/>
                <a:gd name="T20" fmla="*/ 1 w 10"/>
                <a:gd name="T21" fmla="*/ 8 h 8"/>
                <a:gd name="T22" fmla="*/ 1 w 10"/>
                <a:gd name="T23" fmla="*/ 8 h 8"/>
                <a:gd name="T24" fmla="*/ 1 w 10"/>
                <a:gd name="T25" fmla="*/ 8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8"/>
                <a:gd name="T41" fmla="*/ 10 w 10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8">
                  <a:moveTo>
                    <a:pt x="1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4"/>
                    <a:pt x="2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7" y="1"/>
                    <a:pt x="7" y="1"/>
                    <a:pt x="8" y="0"/>
                  </a:cubicBezTo>
                  <a:lnTo>
                    <a:pt x="10" y="0"/>
                  </a:lnTo>
                  <a:cubicBezTo>
                    <a:pt x="9" y="3"/>
                    <a:pt x="6" y="4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8"/>
                    <a:pt x="1" y="8"/>
                  </a:cubicBez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9" name="Freeform 75">
              <a:extLst>
                <a:ext uri="{FF2B5EF4-FFF2-40B4-BE49-F238E27FC236}">
                  <a16:creationId xmlns:a16="http://schemas.microsoft.com/office/drawing/2014/main" id="{6DE4B530-242D-48A6-8A97-02CCF348204F}"/>
                </a:ext>
              </a:extLst>
            </p:cNvPr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4955936" y="5896188"/>
              <a:ext cx="14558" cy="10009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2"/>
                <a:gd name="T26" fmla="*/ 2 w 2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lnTo>
                    <a:pt x="2" y="1"/>
                  </a:lnTo>
                  <a:cubicBezTo>
                    <a:pt x="1" y="2"/>
                    <a:pt x="1" y="2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0" name="Freeform 76">
              <a:extLst>
                <a:ext uri="{FF2B5EF4-FFF2-40B4-BE49-F238E27FC236}">
                  <a16:creationId xmlns:a16="http://schemas.microsoft.com/office/drawing/2014/main" id="{81674C19-7370-48FE-B34B-7F28B908545C}"/>
                </a:ext>
              </a:extLst>
            </p:cNvPr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4963215" y="5777902"/>
              <a:ext cx="185618" cy="118286"/>
            </a:xfrm>
            <a:custGeom>
              <a:avLst/>
              <a:gdLst>
                <a:gd name="T0" fmla="*/ 0 w 28"/>
                <a:gd name="T1" fmla="*/ 16 h 17"/>
                <a:gd name="T2" fmla="*/ 0 w 28"/>
                <a:gd name="T3" fmla="*/ 14 h 17"/>
                <a:gd name="T4" fmla="*/ 0 w 28"/>
                <a:gd name="T5" fmla="*/ 14 h 17"/>
                <a:gd name="T6" fmla="*/ 3 w 28"/>
                <a:gd name="T7" fmla="*/ 12 h 17"/>
                <a:gd name="T8" fmla="*/ 5 w 28"/>
                <a:gd name="T9" fmla="*/ 12 h 17"/>
                <a:gd name="T10" fmla="*/ 8 w 28"/>
                <a:gd name="T11" fmla="*/ 10 h 17"/>
                <a:gd name="T12" fmla="*/ 16 w 28"/>
                <a:gd name="T13" fmla="*/ 6 h 17"/>
                <a:gd name="T14" fmla="*/ 17 w 28"/>
                <a:gd name="T15" fmla="*/ 6 h 17"/>
                <a:gd name="T16" fmla="*/ 21 w 28"/>
                <a:gd name="T17" fmla="*/ 3 h 17"/>
                <a:gd name="T18" fmla="*/ 26 w 28"/>
                <a:gd name="T19" fmla="*/ 0 h 17"/>
                <a:gd name="T20" fmla="*/ 28 w 28"/>
                <a:gd name="T21" fmla="*/ 2 h 17"/>
                <a:gd name="T22" fmla="*/ 19 w 28"/>
                <a:gd name="T23" fmla="*/ 9 h 17"/>
                <a:gd name="T24" fmla="*/ 18 w 28"/>
                <a:gd name="T25" fmla="*/ 9 h 17"/>
                <a:gd name="T26" fmla="*/ 15 w 28"/>
                <a:gd name="T27" fmla="*/ 10 h 17"/>
                <a:gd name="T28" fmla="*/ 4 w 28"/>
                <a:gd name="T29" fmla="*/ 17 h 17"/>
                <a:gd name="T30" fmla="*/ 1 w 28"/>
                <a:gd name="T31" fmla="*/ 16 h 17"/>
                <a:gd name="T32" fmla="*/ 1 w 28"/>
                <a:gd name="T33" fmla="*/ 16 h 17"/>
                <a:gd name="T34" fmla="*/ 0 w 28"/>
                <a:gd name="T35" fmla="*/ 16 h 17"/>
                <a:gd name="T36" fmla="*/ 0 w 28"/>
                <a:gd name="T37" fmla="*/ 16 h 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17"/>
                <a:gd name="T59" fmla="*/ 28 w 28"/>
                <a:gd name="T60" fmla="*/ 17 h 1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17">
                  <a:moveTo>
                    <a:pt x="0" y="16"/>
                  </a:moveTo>
                  <a:lnTo>
                    <a:pt x="0" y="14"/>
                  </a:lnTo>
                  <a:cubicBezTo>
                    <a:pt x="2" y="14"/>
                    <a:pt x="3" y="13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7" y="12"/>
                    <a:pt x="7" y="10"/>
                    <a:pt x="8" y="10"/>
                  </a:cubicBezTo>
                  <a:cubicBezTo>
                    <a:pt x="11" y="8"/>
                    <a:pt x="14" y="8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21" y="4"/>
                    <a:pt x="21" y="3"/>
                  </a:cubicBezTo>
                  <a:cubicBezTo>
                    <a:pt x="23" y="3"/>
                    <a:pt x="24" y="1"/>
                    <a:pt x="26" y="0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26" y="5"/>
                    <a:pt x="23" y="9"/>
                    <a:pt x="19" y="9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7" y="9"/>
                    <a:pt x="15" y="11"/>
                    <a:pt x="15" y="10"/>
                  </a:cubicBezTo>
                  <a:cubicBezTo>
                    <a:pt x="14" y="13"/>
                    <a:pt x="8" y="17"/>
                    <a:pt x="4" y="17"/>
                  </a:cubicBezTo>
                  <a:cubicBezTo>
                    <a:pt x="2" y="17"/>
                    <a:pt x="3" y="17"/>
                    <a:pt x="1" y="16"/>
                  </a:cubicBezTo>
                  <a:lnTo>
                    <a:pt x="0" y="16"/>
                  </a:ln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1" name="Freeform 77">
              <a:extLst>
                <a:ext uri="{FF2B5EF4-FFF2-40B4-BE49-F238E27FC236}">
                  <a16:creationId xmlns:a16="http://schemas.microsoft.com/office/drawing/2014/main" id="{8185957B-DED9-41BB-AB58-89B4D75BC9C4}"/>
                </a:ext>
              </a:extLst>
            </p:cNvPr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5159751" y="5650517"/>
              <a:ext cx="102818" cy="149222"/>
            </a:xfrm>
            <a:custGeom>
              <a:avLst/>
              <a:gdLst>
                <a:gd name="T0" fmla="*/ 1 w 16"/>
                <a:gd name="T1" fmla="*/ 14 h 21"/>
                <a:gd name="T2" fmla="*/ 7 w 16"/>
                <a:gd name="T3" fmla="*/ 10 h 21"/>
                <a:gd name="T4" fmla="*/ 9 w 16"/>
                <a:gd name="T5" fmla="*/ 7 h 21"/>
                <a:gd name="T6" fmla="*/ 7 w 16"/>
                <a:gd name="T7" fmla="*/ 0 h 21"/>
                <a:gd name="T8" fmla="*/ 8 w 16"/>
                <a:gd name="T9" fmla="*/ 0 h 21"/>
                <a:gd name="T10" fmla="*/ 10 w 16"/>
                <a:gd name="T11" fmla="*/ 4 h 21"/>
                <a:gd name="T12" fmla="*/ 9 w 16"/>
                <a:gd name="T13" fmla="*/ 7 h 21"/>
                <a:gd name="T14" fmla="*/ 10 w 16"/>
                <a:gd name="T15" fmla="*/ 8 h 21"/>
                <a:gd name="T16" fmla="*/ 10 w 16"/>
                <a:gd name="T17" fmla="*/ 7 h 21"/>
                <a:gd name="T18" fmla="*/ 13 w 16"/>
                <a:gd name="T19" fmla="*/ 11 h 21"/>
                <a:gd name="T20" fmla="*/ 16 w 16"/>
                <a:gd name="T21" fmla="*/ 9 h 21"/>
                <a:gd name="T22" fmla="*/ 9 w 16"/>
                <a:gd name="T23" fmla="*/ 14 h 21"/>
                <a:gd name="T24" fmla="*/ 8 w 16"/>
                <a:gd name="T25" fmla="*/ 16 h 21"/>
                <a:gd name="T26" fmla="*/ 1 w 16"/>
                <a:gd name="T27" fmla="*/ 21 h 21"/>
                <a:gd name="T28" fmla="*/ 0 w 16"/>
                <a:gd name="T29" fmla="*/ 20 h 21"/>
                <a:gd name="T30" fmla="*/ 3 w 16"/>
                <a:gd name="T31" fmla="*/ 18 h 21"/>
                <a:gd name="T32" fmla="*/ 3 w 16"/>
                <a:gd name="T33" fmla="*/ 17 h 21"/>
                <a:gd name="T34" fmla="*/ 1 w 16"/>
                <a:gd name="T35" fmla="*/ 15 h 21"/>
                <a:gd name="T36" fmla="*/ 1 w 16"/>
                <a:gd name="T37" fmla="*/ 15 h 21"/>
                <a:gd name="T38" fmla="*/ 1 w 16"/>
                <a:gd name="T39" fmla="*/ 14 h 21"/>
                <a:gd name="T40" fmla="*/ 1 w 16"/>
                <a:gd name="T41" fmla="*/ 14 h 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"/>
                <a:gd name="T64" fmla="*/ 0 h 21"/>
                <a:gd name="T65" fmla="*/ 16 w 16"/>
                <a:gd name="T66" fmla="*/ 21 h 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" h="21">
                  <a:moveTo>
                    <a:pt x="1" y="14"/>
                  </a:moveTo>
                  <a:cubicBezTo>
                    <a:pt x="4" y="13"/>
                    <a:pt x="5" y="12"/>
                    <a:pt x="7" y="10"/>
                  </a:cubicBezTo>
                  <a:cubicBezTo>
                    <a:pt x="7" y="10"/>
                    <a:pt x="7" y="7"/>
                    <a:pt x="9" y="7"/>
                  </a:cubicBezTo>
                  <a:cubicBezTo>
                    <a:pt x="7" y="6"/>
                    <a:pt x="7" y="2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10" y="2"/>
                    <a:pt x="10" y="4"/>
                  </a:cubicBezTo>
                  <a:cubicBezTo>
                    <a:pt x="10" y="5"/>
                    <a:pt x="9" y="5"/>
                    <a:pt x="9" y="7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1" y="8"/>
                    <a:pt x="11" y="10"/>
                    <a:pt x="13" y="11"/>
                  </a:cubicBezTo>
                  <a:cubicBezTo>
                    <a:pt x="13" y="10"/>
                    <a:pt x="15" y="9"/>
                    <a:pt x="16" y="9"/>
                  </a:cubicBezTo>
                  <a:cubicBezTo>
                    <a:pt x="15" y="13"/>
                    <a:pt x="13" y="13"/>
                    <a:pt x="9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8"/>
                    <a:pt x="2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5"/>
                    <a:pt x="2" y="15"/>
                    <a:pt x="1" y="15"/>
                  </a:cubicBezTo>
                  <a:lnTo>
                    <a:pt x="1" y="14"/>
                  </a:ln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2" name="Freeform 78">
              <a:extLst>
                <a:ext uri="{FF2B5EF4-FFF2-40B4-BE49-F238E27FC236}">
                  <a16:creationId xmlns:a16="http://schemas.microsoft.com/office/drawing/2014/main" id="{9C21DF86-F045-420E-BF46-894DA8A9453E}"/>
                </a:ext>
              </a:extLst>
            </p:cNvPr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4671140" y="5112771"/>
              <a:ext cx="3640" cy="1364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2"/>
                <a:gd name="T26" fmla="*/ 1 w 1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ubicBezTo>
                    <a:pt x="0" y="2"/>
                    <a:pt x="1" y="2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3" name="Freeform 79">
              <a:extLst>
                <a:ext uri="{FF2B5EF4-FFF2-40B4-BE49-F238E27FC236}">
                  <a16:creationId xmlns:a16="http://schemas.microsoft.com/office/drawing/2014/main" id="{389861B9-F4ED-444F-8B1A-9FEDEAAD560C}"/>
                </a:ext>
              </a:extLst>
            </p:cNvPr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4713904" y="5077285"/>
              <a:ext cx="21837" cy="24567"/>
            </a:xfrm>
            <a:custGeom>
              <a:avLst/>
              <a:gdLst>
                <a:gd name="T0" fmla="*/ 0 w 3"/>
                <a:gd name="T1" fmla="*/ 3 h 4"/>
                <a:gd name="T2" fmla="*/ 2 w 3"/>
                <a:gd name="T3" fmla="*/ 0 h 4"/>
                <a:gd name="T4" fmla="*/ 2 w 3"/>
                <a:gd name="T5" fmla="*/ 0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3 h 4"/>
                <a:gd name="T12" fmla="*/ 1 w 3"/>
                <a:gd name="T13" fmla="*/ 4 h 4"/>
                <a:gd name="T14" fmla="*/ 0 w 3"/>
                <a:gd name="T15" fmla="*/ 3 h 4"/>
                <a:gd name="T16" fmla="*/ 0 w 3"/>
                <a:gd name="T17" fmla="*/ 3 h 4"/>
                <a:gd name="T18" fmla="*/ 0 w 3"/>
                <a:gd name="T19" fmla="*/ 3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4"/>
                <a:gd name="T32" fmla="*/ 3 w 3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4">
                  <a:moveTo>
                    <a:pt x="0" y="3"/>
                  </a:moveTo>
                  <a:cubicBezTo>
                    <a:pt x="0" y="1"/>
                    <a:pt x="2" y="0"/>
                    <a:pt x="2" y="0"/>
                  </a:cubicBezTo>
                  <a:lnTo>
                    <a:pt x="3" y="1"/>
                  </a:ln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4" name="Freeform 80">
              <a:extLst>
                <a:ext uri="{FF2B5EF4-FFF2-40B4-BE49-F238E27FC236}">
                  <a16:creationId xmlns:a16="http://schemas.microsoft.com/office/drawing/2014/main" id="{D5440E86-AFBE-41FE-886E-1F720F16B6AF}"/>
                </a:ext>
              </a:extLst>
            </p:cNvPr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4974133" y="5140978"/>
              <a:ext cx="24567" cy="18198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3 w 3"/>
                <a:gd name="T5" fmla="*/ 1 h 3"/>
                <a:gd name="T6" fmla="*/ 3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0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0" y="0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5" name="Freeform 81">
              <a:extLst>
                <a:ext uri="{FF2B5EF4-FFF2-40B4-BE49-F238E27FC236}">
                  <a16:creationId xmlns:a16="http://schemas.microsoft.com/office/drawing/2014/main" id="{AEAD9810-B06E-490F-A513-E219EACF3279}"/>
                </a:ext>
              </a:extLst>
            </p:cNvPr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4988692" y="5165545"/>
              <a:ext cx="10009" cy="1455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0 h 2"/>
                <a:gd name="T12" fmla="*/ 1 w 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1" y="0"/>
                  </a:moveTo>
                  <a:lnTo>
                    <a:pt x="0" y="1"/>
                  </a:lnTo>
                  <a:cubicBezTo>
                    <a:pt x="0" y="1"/>
                    <a:pt x="1" y="2"/>
                    <a:pt x="1" y="2"/>
                  </a:cubicBez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6" name="Freeform 82">
              <a:extLst>
                <a:ext uri="{FF2B5EF4-FFF2-40B4-BE49-F238E27FC236}">
                  <a16:creationId xmlns:a16="http://schemas.microsoft.com/office/drawing/2014/main" id="{5667233E-2CC6-435F-B51D-B5A3D0F13D61}"/>
                </a:ext>
              </a:extLst>
            </p:cNvPr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4746661" y="5001764"/>
              <a:ext cx="17288" cy="7279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0 w 3"/>
                <a:gd name="T9" fmla="*/ 0 h 1"/>
                <a:gd name="T10" fmla="*/ 0 w 3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"/>
                <a:gd name="T20" fmla="*/ 3 w 3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7" name="Freeform 83">
              <a:extLst>
                <a:ext uri="{FF2B5EF4-FFF2-40B4-BE49-F238E27FC236}">
                  <a16:creationId xmlns:a16="http://schemas.microsoft.com/office/drawing/2014/main" id="{F94D59F3-BD7F-42EF-B3BF-1ADA9EE38302}"/>
                </a:ext>
              </a:extLst>
            </p:cNvPr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4735742" y="4980837"/>
              <a:ext cx="20928" cy="7279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1 w 3"/>
                <a:gd name="T7" fmla="*/ 0 h 1"/>
                <a:gd name="T8" fmla="*/ 1 w 3"/>
                <a:gd name="T9" fmla="*/ 0 h 1"/>
                <a:gd name="T10" fmla="*/ 0 w 3"/>
                <a:gd name="T11" fmla="*/ 1 h 1"/>
                <a:gd name="T12" fmla="*/ 0 w 3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1"/>
                <a:gd name="T23" fmla="*/ 3 w 3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1">
                  <a:moveTo>
                    <a:pt x="0" y="1"/>
                  </a:moveTo>
                  <a:lnTo>
                    <a:pt x="3" y="1"/>
                  </a:lnTo>
                  <a:cubicBezTo>
                    <a:pt x="3" y="1"/>
                    <a:pt x="2" y="0"/>
                    <a:pt x="1" y="0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8" name="Freeform 84">
              <a:extLst>
                <a:ext uri="{FF2B5EF4-FFF2-40B4-BE49-F238E27FC236}">
                  <a16:creationId xmlns:a16="http://schemas.microsoft.com/office/drawing/2014/main" id="{C5B47B10-0E1F-4D5E-B49F-A4DCAD663A82}"/>
                </a:ext>
              </a:extLst>
            </p:cNvPr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4625645" y="4916234"/>
              <a:ext cx="6369" cy="1455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2 h 2"/>
                <a:gd name="T12" fmla="*/ 0 w 1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2"/>
                <a:gd name="T23" fmla="*/ 1 w 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0" y="0"/>
                  </a:cubicBezTo>
                  <a:lnTo>
                    <a:pt x="0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9" name="Freeform 85">
              <a:extLst>
                <a:ext uri="{FF2B5EF4-FFF2-40B4-BE49-F238E27FC236}">
                  <a16:creationId xmlns:a16="http://schemas.microsoft.com/office/drawing/2014/main" id="{71259F6F-6C7C-43C5-A01F-EFEA55959348}"/>
                </a:ext>
              </a:extLst>
            </p:cNvPr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4568322" y="5001764"/>
              <a:ext cx="20928" cy="7279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3 w 3"/>
                <a:gd name="T7" fmla="*/ 0 h 1"/>
                <a:gd name="T8" fmla="*/ 3 w 3"/>
                <a:gd name="T9" fmla="*/ 0 h 1"/>
                <a:gd name="T10" fmla="*/ 0 w 3"/>
                <a:gd name="T11" fmla="*/ 0 h 1"/>
                <a:gd name="T12" fmla="*/ 1 w 3"/>
                <a:gd name="T13" fmla="*/ 1 h 1"/>
                <a:gd name="T14" fmla="*/ 1 w 3"/>
                <a:gd name="T15" fmla="*/ 1 h 1"/>
                <a:gd name="T16" fmla="*/ 1 w 3"/>
                <a:gd name="T17" fmla="*/ 1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1"/>
                <a:gd name="T29" fmla="*/ 3 w 3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1"/>
                  </a:cubicBezTo>
                  <a:lnTo>
                    <a:pt x="3" y="0"/>
                  </a:lnTo>
                  <a:cubicBezTo>
                    <a:pt x="1" y="0"/>
                    <a:pt x="2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0" name="Freeform 86">
              <a:extLst>
                <a:ext uri="{FF2B5EF4-FFF2-40B4-BE49-F238E27FC236}">
                  <a16:creationId xmlns:a16="http://schemas.microsoft.com/office/drawing/2014/main" id="{0EC21C6C-9358-4A55-81C4-5F7C28522B19}"/>
                </a:ext>
              </a:extLst>
            </p:cNvPr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4579241" y="5119140"/>
              <a:ext cx="10009" cy="14558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1" name="Freeform 87">
              <a:extLst>
                <a:ext uri="{FF2B5EF4-FFF2-40B4-BE49-F238E27FC236}">
                  <a16:creationId xmlns:a16="http://schemas.microsoft.com/office/drawing/2014/main" id="{AE3E24EB-A148-49B2-A0EF-2B4E9632423E}"/>
                </a:ext>
              </a:extLst>
            </p:cNvPr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4657491" y="5001764"/>
              <a:ext cx="3640" cy="72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2" name="Freeform 88">
              <a:extLst>
                <a:ext uri="{FF2B5EF4-FFF2-40B4-BE49-F238E27FC236}">
                  <a16:creationId xmlns:a16="http://schemas.microsoft.com/office/drawing/2014/main" id="{CF7D340D-0BAA-472D-BD11-EA258B8D2785}"/>
                </a:ext>
              </a:extLst>
            </p:cNvPr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4518278" y="4752454"/>
              <a:ext cx="14558" cy="36396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4 h 5"/>
                <a:gd name="T4" fmla="*/ 2 w 2"/>
                <a:gd name="T5" fmla="*/ 0 h 5"/>
                <a:gd name="T6" fmla="*/ 0 w 2"/>
                <a:gd name="T7" fmla="*/ 4 h 5"/>
                <a:gd name="T8" fmla="*/ 2 w 2"/>
                <a:gd name="T9" fmla="*/ 5 h 5"/>
                <a:gd name="T10" fmla="*/ 2 w 2"/>
                <a:gd name="T11" fmla="*/ 5 h 5"/>
                <a:gd name="T12" fmla="*/ 2 w 2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5"/>
                <a:gd name="T23" fmla="*/ 2 w 2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5">
                  <a:moveTo>
                    <a:pt x="2" y="5"/>
                  </a:move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1" y="5"/>
                    <a:pt x="2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3" name="Freeform 89">
              <a:extLst>
                <a:ext uri="{FF2B5EF4-FFF2-40B4-BE49-F238E27FC236}">
                  <a16:creationId xmlns:a16="http://schemas.microsoft.com/office/drawing/2014/main" id="{F314B284-791E-4603-9499-C4DA52871016}"/>
                </a:ext>
              </a:extLst>
            </p:cNvPr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4546484" y="4724247"/>
              <a:ext cx="21837" cy="28207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3 w 4"/>
                <a:gd name="T5" fmla="*/ 4 h 4"/>
                <a:gd name="T6" fmla="*/ 4 w 4"/>
                <a:gd name="T7" fmla="*/ 4 h 4"/>
                <a:gd name="T8" fmla="*/ 4 w 4"/>
                <a:gd name="T9" fmla="*/ 4 h 4"/>
                <a:gd name="T10" fmla="*/ 4 w 4"/>
                <a:gd name="T11" fmla="*/ 0 h 4"/>
                <a:gd name="T12" fmla="*/ 0 w 4"/>
                <a:gd name="T13" fmla="*/ 1 h 4"/>
                <a:gd name="T14" fmla="*/ 0 w 4"/>
                <a:gd name="T15" fmla="*/ 1 h 4"/>
                <a:gd name="T16" fmla="*/ 0 w 4"/>
                <a:gd name="T17" fmla="*/ 1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4"/>
                <a:gd name="T29" fmla="*/ 4 w 4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4">
                  <a:moveTo>
                    <a:pt x="0" y="1"/>
                  </a:moveTo>
                  <a:cubicBezTo>
                    <a:pt x="1" y="1"/>
                    <a:pt x="3" y="3"/>
                    <a:pt x="3" y="4"/>
                  </a:cubicBezTo>
                  <a:lnTo>
                    <a:pt x="4" y="4"/>
                  </a:lnTo>
                  <a:cubicBezTo>
                    <a:pt x="3" y="2"/>
                    <a:pt x="3" y="2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4" name="Freeform 90">
              <a:extLst>
                <a:ext uri="{FF2B5EF4-FFF2-40B4-BE49-F238E27FC236}">
                  <a16:creationId xmlns:a16="http://schemas.microsoft.com/office/drawing/2014/main" id="{27230334-C969-455C-9F81-BF91ABD65F6C}"/>
                </a:ext>
              </a:extLst>
            </p:cNvPr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4518278" y="4696041"/>
              <a:ext cx="3640" cy="1455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5" name="Freeform 91">
              <a:extLst>
                <a:ext uri="{FF2B5EF4-FFF2-40B4-BE49-F238E27FC236}">
                  <a16:creationId xmlns:a16="http://schemas.microsoft.com/office/drawing/2014/main" id="{023EB837-AF65-45D5-91D6-3AA4528FE6A8}"/>
                </a:ext>
              </a:extLst>
            </p:cNvPr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4504629" y="4688761"/>
              <a:ext cx="13648" cy="14558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2 w 2"/>
                <a:gd name="T11" fmla="*/ 0 h 2"/>
                <a:gd name="T12" fmla="*/ 2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1 w 2"/>
                <a:gd name="T19" fmla="*/ 1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"/>
                <a:gd name="T31" fmla="*/ 0 h 2"/>
                <a:gd name="T32" fmla="*/ 2 w 2"/>
                <a:gd name="T33" fmla="*/ 2 h 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" h="2">
                  <a:moveTo>
                    <a:pt x="1" y="1"/>
                  </a:moveTo>
                  <a:lnTo>
                    <a:pt x="0" y="2"/>
                  </a:lnTo>
                  <a:cubicBezTo>
                    <a:pt x="0" y="2"/>
                    <a:pt x="1" y="2"/>
                    <a:pt x="2" y="1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6" name="Freeform 92">
              <a:extLst>
                <a:ext uri="{FF2B5EF4-FFF2-40B4-BE49-F238E27FC236}">
                  <a16:creationId xmlns:a16="http://schemas.microsoft.com/office/drawing/2014/main" id="{8D95722D-BADC-4B9F-83D1-E21F297A7D54}"/>
                </a:ext>
              </a:extLst>
            </p:cNvPr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4532836" y="4713328"/>
              <a:ext cx="13648" cy="364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0 h 4"/>
                <a:gd name="T4" fmla="*/ 2 w 2"/>
                <a:gd name="T5" fmla="*/ 0 h 4"/>
                <a:gd name="T6" fmla="*/ 2 w 2"/>
                <a:gd name="T7" fmla="*/ 0 h 4"/>
                <a:gd name="T8" fmla="*/ 2 w 2"/>
                <a:gd name="T9" fmla="*/ 0 h 4"/>
                <a:gd name="T10" fmla="*/ 0 w 2"/>
                <a:gd name="T11" fmla="*/ 0 h 4"/>
                <a:gd name="T12" fmla="*/ 0 w 2"/>
                <a:gd name="T13" fmla="*/ 0 h 4"/>
                <a:gd name="T14" fmla="*/ 0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4"/>
                <a:gd name="T26" fmla="*/ 2 w 2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4">
                  <a:moveTo>
                    <a:pt x="0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7" name="Freeform 93">
              <a:extLst>
                <a:ext uri="{FF2B5EF4-FFF2-40B4-BE49-F238E27FC236}">
                  <a16:creationId xmlns:a16="http://schemas.microsoft.com/office/drawing/2014/main" id="{E002A3C0-8B97-4E33-B965-5E917375A915}"/>
                </a:ext>
              </a:extLst>
            </p:cNvPr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4504629" y="4834344"/>
              <a:ext cx="17288" cy="10919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2" y="2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8" name="Freeform 94">
              <a:extLst>
                <a:ext uri="{FF2B5EF4-FFF2-40B4-BE49-F238E27FC236}">
                  <a16:creationId xmlns:a16="http://schemas.microsoft.com/office/drawing/2014/main" id="{3B2BBED7-CF93-4844-BE61-A9B176E0DA41}"/>
                </a:ext>
              </a:extLst>
            </p:cNvPr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4493711" y="4845263"/>
              <a:ext cx="10919" cy="10919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2 w 2"/>
                <a:gd name="T11" fmla="*/ 1 h 1"/>
                <a:gd name="T12" fmla="*/ 2 w 2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cubicBezTo>
                    <a:pt x="1" y="0"/>
                    <a:pt x="1" y="0"/>
                    <a:pt x="0" y="0"/>
                  </a:cubicBezTo>
                  <a:lnTo>
                    <a:pt x="2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9" name="Freeform 95">
              <a:extLst>
                <a:ext uri="{FF2B5EF4-FFF2-40B4-BE49-F238E27FC236}">
                  <a16:creationId xmlns:a16="http://schemas.microsoft.com/office/drawing/2014/main" id="{D8803A8A-2724-4628-AF9C-43D9E5CFAAF3}"/>
                </a:ext>
              </a:extLst>
            </p:cNvPr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4557403" y="5001764"/>
              <a:ext cx="10919" cy="10919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lnTo>
                    <a:pt x="1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0" name="Freeform 96">
              <a:extLst>
                <a:ext uri="{FF2B5EF4-FFF2-40B4-BE49-F238E27FC236}">
                  <a16:creationId xmlns:a16="http://schemas.microsoft.com/office/drawing/2014/main" id="{8878D33A-A2E0-4B2C-AC57-CA83AFAE152A}"/>
                </a:ext>
              </a:extLst>
            </p:cNvPr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4589249" y="5027241"/>
              <a:ext cx="18198" cy="20928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1 h 3"/>
                <a:gd name="T6" fmla="*/ 0 w 3"/>
                <a:gd name="T7" fmla="*/ 0 h 3"/>
                <a:gd name="T8" fmla="*/ 0 w 3"/>
                <a:gd name="T9" fmla="*/ 1 h 3"/>
                <a:gd name="T10" fmla="*/ 0 w 3"/>
                <a:gd name="T11" fmla="*/ 1 h 3"/>
                <a:gd name="T12" fmla="*/ 0 w 3"/>
                <a:gd name="T13" fmla="*/ 1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1" name="Freeform 97">
              <a:extLst>
                <a:ext uri="{FF2B5EF4-FFF2-40B4-BE49-F238E27FC236}">
                  <a16:creationId xmlns:a16="http://schemas.microsoft.com/office/drawing/2014/main" id="{CF00F3FA-E5CF-44BF-9DF2-20FBEB35390F}"/>
                </a:ext>
              </a:extLst>
            </p:cNvPr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4557403" y="5133699"/>
              <a:ext cx="7279" cy="727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2" name="Freeform 98">
              <a:extLst>
                <a:ext uri="{FF2B5EF4-FFF2-40B4-BE49-F238E27FC236}">
                  <a16:creationId xmlns:a16="http://schemas.microsoft.com/office/drawing/2014/main" id="{73308C9D-21FE-4E2B-92C6-AAC39B63384D}"/>
                </a:ext>
              </a:extLst>
            </p:cNvPr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2876834" y="4182862"/>
              <a:ext cx="0" cy="3640"/>
            </a:xfrm>
            <a:custGeom>
              <a:avLst/>
              <a:gdLst>
                <a:gd name="T0" fmla="*/ 0 h 4"/>
                <a:gd name="T1" fmla="*/ 0 h 4"/>
                <a:gd name="T2" fmla="*/ 0 h 4"/>
                <a:gd name="T3" fmla="*/ 0 h 4"/>
                <a:gd name="T4" fmla="*/ 0 h 4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h 4"/>
                <a:gd name="T11" fmla="*/ 4 h 4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T10" r="0" b="T11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3" name="Freeform 99">
              <a:extLst>
                <a:ext uri="{FF2B5EF4-FFF2-40B4-BE49-F238E27FC236}">
                  <a16:creationId xmlns:a16="http://schemas.microsoft.com/office/drawing/2014/main" id="{B6A3C7FC-1E14-4E81-B101-78305E883133}"/>
                </a:ext>
              </a:extLst>
            </p:cNvPr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602956" y="3464047"/>
              <a:ext cx="156501" cy="53684"/>
            </a:xfrm>
            <a:custGeom>
              <a:avLst/>
              <a:gdLst>
                <a:gd name="T0" fmla="*/ 2 w 24"/>
                <a:gd name="T1" fmla="*/ 1 h 8"/>
                <a:gd name="T2" fmla="*/ 4 w 24"/>
                <a:gd name="T3" fmla="*/ 1 h 8"/>
                <a:gd name="T4" fmla="*/ 4 w 24"/>
                <a:gd name="T5" fmla="*/ 1 h 8"/>
                <a:gd name="T6" fmla="*/ 3 w 24"/>
                <a:gd name="T7" fmla="*/ 2 h 8"/>
                <a:gd name="T8" fmla="*/ 4 w 24"/>
                <a:gd name="T9" fmla="*/ 2 h 8"/>
                <a:gd name="T10" fmla="*/ 4 w 24"/>
                <a:gd name="T11" fmla="*/ 2 h 8"/>
                <a:gd name="T12" fmla="*/ 5 w 24"/>
                <a:gd name="T13" fmla="*/ 1 h 8"/>
                <a:gd name="T14" fmla="*/ 7 w 24"/>
                <a:gd name="T15" fmla="*/ 2 h 8"/>
                <a:gd name="T16" fmla="*/ 7 w 24"/>
                <a:gd name="T17" fmla="*/ 2 h 8"/>
                <a:gd name="T18" fmla="*/ 7 w 24"/>
                <a:gd name="T19" fmla="*/ 1 h 8"/>
                <a:gd name="T20" fmla="*/ 7 w 24"/>
                <a:gd name="T21" fmla="*/ 1 h 8"/>
                <a:gd name="T22" fmla="*/ 11 w 24"/>
                <a:gd name="T23" fmla="*/ 1 h 8"/>
                <a:gd name="T24" fmla="*/ 12 w 24"/>
                <a:gd name="T25" fmla="*/ 1 h 8"/>
                <a:gd name="T26" fmla="*/ 13 w 24"/>
                <a:gd name="T27" fmla="*/ 0 h 8"/>
                <a:gd name="T28" fmla="*/ 13 w 24"/>
                <a:gd name="T29" fmla="*/ 0 h 8"/>
                <a:gd name="T30" fmla="*/ 14 w 24"/>
                <a:gd name="T31" fmla="*/ 0 h 8"/>
                <a:gd name="T32" fmla="*/ 14 w 24"/>
                <a:gd name="T33" fmla="*/ 0 h 8"/>
                <a:gd name="T34" fmla="*/ 15 w 24"/>
                <a:gd name="T35" fmla="*/ 1 h 8"/>
                <a:gd name="T36" fmla="*/ 16 w 24"/>
                <a:gd name="T37" fmla="*/ 0 h 8"/>
                <a:gd name="T38" fmla="*/ 19 w 24"/>
                <a:gd name="T39" fmla="*/ 0 h 8"/>
                <a:gd name="T40" fmla="*/ 24 w 24"/>
                <a:gd name="T41" fmla="*/ 1 h 8"/>
                <a:gd name="T42" fmla="*/ 24 w 24"/>
                <a:gd name="T43" fmla="*/ 1 h 8"/>
                <a:gd name="T44" fmla="*/ 24 w 24"/>
                <a:gd name="T45" fmla="*/ 2 h 8"/>
                <a:gd name="T46" fmla="*/ 24 w 24"/>
                <a:gd name="T47" fmla="*/ 2 h 8"/>
                <a:gd name="T48" fmla="*/ 24 w 24"/>
                <a:gd name="T49" fmla="*/ 3 h 8"/>
                <a:gd name="T50" fmla="*/ 21 w 24"/>
                <a:gd name="T51" fmla="*/ 2 h 8"/>
                <a:gd name="T52" fmla="*/ 21 w 24"/>
                <a:gd name="T53" fmla="*/ 2 h 8"/>
                <a:gd name="T54" fmla="*/ 19 w 24"/>
                <a:gd name="T55" fmla="*/ 2 h 8"/>
                <a:gd name="T56" fmla="*/ 19 w 24"/>
                <a:gd name="T57" fmla="*/ 2 h 8"/>
                <a:gd name="T58" fmla="*/ 22 w 24"/>
                <a:gd name="T59" fmla="*/ 5 h 8"/>
                <a:gd name="T60" fmla="*/ 20 w 24"/>
                <a:gd name="T61" fmla="*/ 7 h 8"/>
                <a:gd name="T62" fmla="*/ 18 w 24"/>
                <a:gd name="T63" fmla="*/ 6 h 8"/>
                <a:gd name="T64" fmla="*/ 17 w 24"/>
                <a:gd name="T65" fmla="*/ 4 h 8"/>
                <a:gd name="T66" fmla="*/ 14 w 24"/>
                <a:gd name="T67" fmla="*/ 4 h 8"/>
                <a:gd name="T68" fmla="*/ 11 w 24"/>
                <a:gd name="T69" fmla="*/ 8 h 8"/>
                <a:gd name="T70" fmla="*/ 5 w 24"/>
                <a:gd name="T71" fmla="*/ 5 h 8"/>
                <a:gd name="T72" fmla="*/ 0 w 24"/>
                <a:gd name="T73" fmla="*/ 2 h 8"/>
                <a:gd name="T74" fmla="*/ 2 w 24"/>
                <a:gd name="T75" fmla="*/ 1 h 8"/>
                <a:gd name="T76" fmla="*/ 2 w 24"/>
                <a:gd name="T77" fmla="*/ 1 h 8"/>
                <a:gd name="T78" fmla="*/ 2 w 24"/>
                <a:gd name="T79" fmla="*/ 1 h 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4"/>
                <a:gd name="T121" fmla="*/ 0 h 8"/>
                <a:gd name="T122" fmla="*/ 24 w 24"/>
                <a:gd name="T123" fmla="*/ 8 h 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4" h="8">
                  <a:moveTo>
                    <a:pt x="2" y="1"/>
                  </a:moveTo>
                  <a:cubicBezTo>
                    <a:pt x="3" y="1"/>
                    <a:pt x="3" y="1"/>
                    <a:pt x="4" y="1"/>
                  </a:cubicBezTo>
                  <a:lnTo>
                    <a:pt x="3" y="2"/>
                  </a:lnTo>
                  <a:lnTo>
                    <a:pt x="4" y="2"/>
                  </a:lnTo>
                  <a:cubicBezTo>
                    <a:pt x="4" y="1"/>
                    <a:pt x="5" y="1"/>
                    <a:pt x="5" y="1"/>
                  </a:cubicBezTo>
                  <a:cubicBezTo>
                    <a:pt x="7" y="1"/>
                    <a:pt x="7" y="1"/>
                    <a:pt x="7" y="2"/>
                  </a:cubicBezTo>
                  <a:lnTo>
                    <a:pt x="7" y="1"/>
                  </a:lnTo>
                  <a:cubicBezTo>
                    <a:pt x="9" y="1"/>
                    <a:pt x="10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lnTo>
                    <a:pt x="14" y="0"/>
                  </a:lnTo>
                  <a:cubicBezTo>
                    <a:pt x="14" y="0"/>
                    <a:pt x="15" y="1"/>
                    <a:pt x="15" y="1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1" y="0"/>
                    <a:pt x="22" y="1"/>
                    <a:pt x="24" y="1"/>
                  </a:cubicBezTo>
                  <a:lnTo>
                    <a:pt x="24" y="2"/>
                  </a:lnTo>
                  <a:cubicBezTo>
                    <a:pt x="24" y="2"/>
                    <a:pt x="24" y="3"/>
                    <a:pt x="24" y="3"/>
                  </a:cubicBezTo>
                  <a:cubicBezTo>
                    <a:pt x="23" y="3"/>
                    <a:pt x="22" y="3"/>
                    <a:pt x="21" y="2"/>
                  </a:cubicBezTo>
                  <a:lnTo>
                    <a:pt x="19" y="2"/>
                  </a:lnTo>
                  <a:cubicBezTo>
                    <a:pt x="19" y="4"/>
                    <a:pt x="21" y="5"/>
                    <a:pt x="22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4" y="4"/>
                    <a:pt x="11" y="7"/>
                    <a:pt x="11" y="8"/>
                  </a:cubicBezTo>
                  <a:cubicBezTo>
                    <a:pt x="7" y="8"/>
                    <a:pt x="7" y="6"/>
                    <a:pt x="5" y="5"/>
                  </a:cubicBezTo>
                  <a:cubicBezTo>
                    <a:pt x="4" y="4"/>
                    <a:pt x="2" y="4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4" name="Freeform 100">
              <a:extLst>
                <a:ext uri="{FF2B5EF4-FFF2-40B4-BE49-F238E27FC236}">
                  <a16:creationId xmlns:a16="http://schemas.microsoft.com/office/drawing/2014/main" id="{1B34E07D-CE07-42EF-AB8A-2D4D7862A666}"/>
                </a:ext>
              </a:extLst>
            </p:cNvPr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2642082" y="3873498"/>
              <a:ext cx="18198" cy="2820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3 w 3"/>
                <a:gd name="T7" fmla="*/ 2 h 4"/>
                <a:gd name="T8" fmla="*/ 2 w 3"/>
                <a:gd name="T9" fmla="*/ 0 h 4"/>
                <a:gd name="T10" fmla="*/ 0 w 3"/>
                <a:gd name="T11" fmla="*/ 0 h 4"/>
                <a:gd name="T12" fmla="*/ 0 w 3"/>
                <a:gd name="T13" fmla="*/ 0 h 4"/>
                <a:gd name="T14" fmla="*/ 0 w 3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5" name="Freeform 101">
              <a:extLst>
                <a:ext uri="{FF2B5EF4-FFF2-40B4-BE49-F238E27FC236}">
                  <a16:creationId xmlns:a16="http://schemas.microsoft.com/office/drawing/2014/main" id="{853F5152-DC1F-41ED-BDB0-765C0B898170}"/>
                </a:ext>
              </a:extLst>
            </p:cNvPr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2948715" y="3456768"/>
              <a:ext cx="67332" cy="14558"/>
            </a:xfrm>
            <a:custGeom>
              <a:avLst/>
              <a:gdLst>
                <a:gd name="T0" fmla="*/ 1 w 10"/>
                <a:gd name="T1" fmla="*/ 1 h 2"/>
                <a:gd name="T2" fmla="*/ 3 w 10"/>
                <a:gd name="T3" fmla="*/ 1 h 2"/>
                <a:gd name="T4" fmla="*/ 3 w 10"/>
                <a:gd name="T5" fmla="*/ 1 h 2"/>
                <a:gd name="T6" fmla="*/ 3 w 10"/>
                <a:gd name="T7" fmla="*/ 2 h 2"/>
                <a:gd name="T8" fmla="*/ 6 w 10"/>
                <a:gd name="T9" fmla="*/ 2 h 2"/>
                <a:gd name="T10" fmla="*/ 6 w 10"/>
                <a:gd name="T11" fmla="*/ 2 h 2"/>
                <a:gd name="T12" fmla="*/ 10 w 10"/>
                <a:gd name="T13" fmla="*/ 0 h 2"/>
                <a:gd name="T14" fmla="*/ 7 w 10"/>
                <a:gd name="T15" fmla="*/ 0 h 2"/>
                <a:gd name="T16" fmla="*/ 5 w 10"/>
                <a:gd name="T17" fmla="*/ 0 h 2"/>
                <a:gd name="T18" fmla="*/ 2 w 10"/>
                <a:gd name="T19" fmla="*/ 0 h 2"/>
                <a:gd name="T20" fmla="*/ 0 w 10"/>
                <a:gd name="T21" fmla="*/ 1 h 2"/>
                <a:gd name="T22" fmla="*/ 1 w 10"/>
                <a:gd name="T23" fmla="*/ 1 h 2"/>
                <a:gd name="T24" fmla="*/ 1 w 10"/>
                <a:gd name="T25" fmla="*/ 1 h 2"/>
                <a:gd name="T26" fmla="*/ 1 w 10"/>
                <a:gd name="T27" fmla="*/ 1 h 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2"/>
                <a:gd name="T44" fmla="*/ 10 w 10"/>
                <a:gd name="T45" fmla="*/ 2 h 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2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lnTo>
                    <a:pt x="3" y="2"/>
                  </a:lnTo>
                  <a:lnTo>
                    <a:pt x="6" y="2"/>
                  </a:lnTo>
                  <a:cubicBezTo>
                    <a:pt x="6" y="1"/>
                    <a:pt x="9" y="0"/>
                    <a:pt x="10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6" name="Freeform 102">
              <a:extLst>
                <a:ext uri="{FF2B5EF4-FFF2-40B4-BE49-F238E27FC236}">
                  <a16:creationId xmlns:a16="http://schemas.microsoft.com/office/drawing/2014/main" id="{C74844B4-7E83-439B-82AE-C45C48EA3453}"/>
                </a:ext>
              </a:extLst>
            </p:cNvPr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3033335" y="3442210"/>
              <a:ext cx="46404" cy="21837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0 h 3"/>
                <a:gd name="T4" fmla="*/ 6 w 7"/>
                <a:gd name="T5" fmla="*/ 0 h 3"/>
                <a:gd name="T6" fmla="*/ 6 w 7"/>
                <a:gd name="T7" fmla="*/ 2 h 3"/>
                <a:gd name="T8" fmla="*/ 4 w 7"/>
                <a:gd name="T9" fmla="*/ 3 h 3"/>
                <a:gd name="T10" fmla="*/ 1 w 7"/>
                <a:gd name="T11" fmla="*/ 2 h 3"/>
                <a:gd name="T12" fmla="*/ 5 w 7"/>
                <a:gd name="T13" fmla="*/ 0 h 3"/>
                <a:gd name="T14" fmla="*/ 5 w 7"/>
                <a:gd name="T15" fmla="*/ 0 h 3"/>
                <a:gd name="T16" fmla="*/ 5 w 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3"/>
                <a:gd name="T29" fmla="*/ 7 w 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3">
                  <a:moveTo>
                    <a:pt x="5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7" y="1"/>
                    <a:pt x="6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3" y="3"/>
                    <a:pt x="0" y="2"/>
                    <a:pt x="1" y="2"/>
                  </a:cubicBezTo>
                  <a:cubicBezTo>
                    <a:pt x="3" y="2"/>
                    <a:pt x="4" y="1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7" name="Freeform 103">
              <a:extLst>
                <a:ext uri="{FF2B5EF4-FFF2-40B4-BE49-F238E27FC236}">
                  <a16:creationId xmlns:a16="http://schemas.microsoft.com/office/drawing/2014/main" id="{51CE9081-4AFC-43CB-89E7-FBA0508977FD}"/>
                </a:ext>
              </a:extLst>
            </p:cNvPr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3058812" y="3442210"/>
              <a:ext cx="92809" cy="29117"/>
            </a:xfrm>
            <a:custGeom>
              <a:avLst/>
              <a:gdLst>
                <a:gd name="T0" fmla="*/ 6 w 14"/>
                <a:gd name="T1" fmla="*/ 4 h 4"/>
                <a:gd name="T2" fmla="*/ 10 w 14"/>
                <a:gd name="T3" fmla="*/ 2 h 4"/>
                <a:gd name="T4" fmla="*/ 12 w 14"/>
                <a:gd name="T5" fmla="*/ 3 h 4"/>
                <a:gd name="T6" fmla="*/ 13 w 14"/>
                <a:gd name="T7" fmla="*/ 3 h 4"/>
                <a:gd name="T8" fmla="*/ 14 w 14"/>
                <a:gd name="T9" fmla="*/ 2 h 4"/>
                <a:gd name="T10" fmla="*/ 11 w 14"/>
                <a:gd name="T11" fmla="*/ 2 h 4"/>
                <a:gd name="T12" fmla="*/ 9 w 14"/>
                <a:gd name="T13" fmla="*/ 2 h 4"/>
                <a:gd name="T14" fmla="*/ 9 w 14"/>
                <a:gd name="T15" fmla="*/ 2 h 4"/>
                <a:gd name="T16" fmla="*/ 8 w 14"/>
                <a:gd name="T17" fmla="*/ 2 h 4"/>
                <a:gd name="T18" fmla="*/ 8 w 14"/>
                <a:gd name="T19" fmla="*/ 2 h 4"/>
                <a:gd name="T20" fmla="*/ 10 w 14"/>
                <a:gd name="T21" fmla="*/ 0 h 4"/>
                <a:gd name="T22" fmla="*/ 1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  <a:gd name="T28" fmla="*/ 5 w 14"/>
                <a:gd name="T29" fmla="*/ 3 h 4"/>
                <a:gd name="T30" fmla="*/ 0 w 14"/>
                <a:gd name="T31" fmla="*/ 4 h 4"/>
                <a:gd name="T32" fmla="*/ 6 w 14"/>
                <a:gd name="T33" fmla="*/ 4 h 4"/>
                <a:gd name="T34" fmla="*/ 6 w 14"/>
                <a:gd name="T35" fmla="*/ 4 h 4"/>
                <a:gd name="T36" fmla="*/ 6 w 14"/>
                <a:gd name="T37" fmla="*/ 4 h 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"/>
                <a:gd name="T58" fmla="*/ 0 h 4"/>
                <a:gd name="T59" fmla="*/ 14 w 14"/>
                <a:gd name="T60" fmla="*/ 4 h 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" h="4">
                  <a:moveTo>
                    <a:pt x="6" y="4"/>
                  </a:moveTo>
                  <a:cubicBezTo>
                    <a:pt x="7" y="4"/>
                    <a:pt x="9" y="3"/>
                    <a:pt x="10" y="2"/>
                  </a:cubicBezTo>
                  <a:cubicBezTo>
                    <a:pt x="10" y="3"/>
                    <a:pt x="11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lnTo>
                    <a:pt x="8" y="2"/>
                  </a:lnTo>
                  <a:cubicBezTo>
                    <a:pt x="8" y="1"/>
                    <a:pt x="10" y="1"/>
                    <a:pt x="10" y="0"/>
                  </a:cubicBezTo>
                  <a:lnTo>
                    <a:pt x="9" y="0"/>
                  </a:lnTo>
                  <a:cubicBezTo>
                    <a:pt x="8" y="1"/>
                    <a:pt x="6" y="2"/>
                    <a:pt x="5" y="3"/>
                  </a:cubicBezTo>
                  <a:cubicBezTo>
                    <a:pt x="4" y="4"/>
                    <a:pt x="1" y="3"/>
                    <a:pt x="0" y="4"/>
                  </a:cubicBezTo>
                  <a:cubicBezTo>
                    <a:pt x="3" y="4"/>
                    <a:pt x="5" y="4"/>
                    <a:pt x="6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8" name="Freeform 104">
              <a:extLst>
                <a:ext uri="{FF2B5EF4-FFF2-40B4-BE49-F238E27FC236}">
                  <a16:creationId xmlns:a16="http://schemas.microsoft.com/office/drawing/2014/main" id="{2F8007BB-BBF6-45AB-97EF-53FD7D24684B}"/>
                </a:ext>
              </a:extLst>
            </p:cNvPr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3339968" y="3560495"/>
              <a:ext cx="28207" cy="13648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1 h 2"/>
                <a:gd name="T4" fmla="*/ 2 w 4"/>
                <a:gd name="T5" fmla="*/ 2 h 2"/>
                <a:gd name="T6" fmla="*/ 0 w 4"/>
                <a:gd name="T7" fmla="*/ 2 h 2"/>
                <a:gd name="T8" fmla="*/ 4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"/>
                <a:gd name="T23" fmla="*/ 4 w 4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2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9" name="Freeform 105">
              <a:extLst>
                <a:ext uri="{FF2B5EF4-FFF2-40B4-BE49-F238E27FC236}">
                  <a16:creationId xmlns:a16="http://schemas.microsoft.com/office/drawing/2014/main" id="{3C5DACF4-17C9-4C75-9800-335691E19155}"/>
                </a:ext>
              </a:extLst>
            </p:cNvPr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3425498" y="3445849"/>
              <a:ext cx="67332" cy="25477"/>
            </a:xfrm>
            <a:custGeom>
              <a:avLst/>
              <a:gdLst>
                <a:gd name="T0" fmla="*/ 3 w 10"/>
                <a:gd name="T1" fmla="*/ 0 h 3"/>
                <a:gd name="T2" fmla="*/ 10 w 10"/>
                <a:gd name="T3" fmla="*/ 1 h 3"/>
                <a:gd name="T4" fmla="*/ 4 w 10"/>
                <a:gd name="T5" fmla="*/ 3 h 3"/>
                <a:gd name="T6" fmla="*/ 0 w 10"/>
                <a:gd name="T7" fmla="*/ 3 h 3"/>
                <a:gd name="T8" fmla="*/ 3 w 10"/>
                <a:gd name="T9" fmla="*/ 0 h 3"/>
                <a:gd name="T10" fmla="*/ 3 w 10"/>
                <a:gd name="T11" fmla="*/ 0 h 3"/>
                <a:gd name="T12" fmla="*/ 3 w 1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3"/>
                <a:gd name="T23" fmla="*/ 10 w 10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3">
                  <a:moveTo>
                    <a:pt x="3" y="0"/>
                  </a:moveTo>
                  <a:cubicBezTo>
                    <a:pt x="6" y="0"/>
                    <a:pt x="8" y="0"/>
                    <a:pt x="10" y="1"/>
                  </a:cubicBezTo>
                  <a:cubicBezTo>
                    <a:pt x="10" y="2"/>
                    <a:pt x="5" y="3"/>
                    <a:pt x="4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0" name="Freeform 106">
              <a:extLst>
                <a:ext uri="{FF2B5EF4-FFF2-40B4-BE49-F238E27FC236}">
                  <a16:creationId xmlns:a16="http://schemas.microsoft.com/office/drawing/2014/main" id="{DFEDDC06-6DA7-4A66-8766-F97F500B87E2}"/>
                </a:ext>
              </a:extLst>
            </p:cNvPr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3468263" y="3464047"/>
              <a:ext cx="70972" cy="20928"/>
            </a:xfrm>
            <a:custGeom>
              <a:avLst/>
              <a:gdLst>
                <a:gd name="T0" fmla="*/ 2 w 11"/>
                <a:gd name="T1" fmla="*/ 0 h 3"/>
                <a:gd name="T2" fmla="*/ 0 w 11"/>
                <a:gd name="T3" fmla="*/ 1 h 3"/>
                <a:gd name="T4" fmla="*/ 3 w 11"/>
                <a:gd name="T5" fmla="*/ 2 h 3"/>
                <a:gd name="T6" fmla="*/ 3 w 11"/>
                <a:gd name="T7" fmla="*/ 2 h 3"/>
                <a:gd name="T8" fmla="*/ 7 w 11"/>
                <a:gd name="T9" fmla="*/ 2 h 3"/>
                <a:gd name="T10" fmla="*/ 7 w 11"/>
                <a:gd name="T11" fmla="*/ 2 h 3"/>
                <a:gd name="T12" fmla="*/ 9 w 11"/>
                <a:gd name="T13" fmla="*/ 3 h 3"/>
                <a:gd name="T14" fmla="*/ 11 w 11"/>
                <a:gd name="T15" fmla="*/ 2 h 3"/>
                <a:gd name="T16" fmla="*/ 7 w 11"/>
                <a:gd name="T17" fmla="*/ 0 h 3"/>
                <a:gd name="T18" fmla="*/ 6 w 11"/>
                <a:gd name="T19" fmla="*/ 1 h 3"/>
                <a:gd name="T20" fmla="*/ 2 w 11"/>
                <a:gd name="T21" fmla="*/ 0 h 3"/>
                <a:gd name="T22" fmla="*/ 2 w 11"/>
                <a:gd name="T23" fmla="*/ 0 h 3"/>
                <a:gd name="T24" fmla="*/ 2 w 11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"/>
                <a:gd name="T40" fmla="*/ 0 h 3"/>
                <a:gd name="T41" fmla="*/ 11 w 11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" h="3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lnTo>
                    <a:pt x="7" y="2"/>
                  </a:lnTo>
                  <a:cubicBezTo>
                    <a:pt x="7" y="3"/>
                    <a:pt x="9" y="3"/>
                    <a:pt x="9" y="3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9" y="2"/>
                    <a:pt x="8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1" name="Freeform 107">
              <a:extLst>
                <a:ext uri="{FF2B5EF4-FFF2-40B4-BE49-F238E27FC236}">
                  <a16:creationId xmlns:a16="http://schemas.microsoft.com/office/drawing/2014/main" id="{99C181F8-3566-4EBC-B89A-FFA73A44A639}"/>
                </a:ext>
              </a:extLst>
            </p:cNvPr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3542874" y="3471326"/>
              <a:ext cx="60963" cy="24567"/>
            </a:xfrm>
            <a:custGeom>
              <a:avLst/>
              <a:gdLst>
                <a:gd name="T0" fmla="*/ 1 w 9"/>
                <a:gd name="T1" fmla="*/ 1 h 4"/>
                <a:gd name="T2" fmla="*/ 2 w 9"/>
                <a:gd name="T3" fmla="*/ 0 h 4"/>
                <a:gd name="T4" fmla="*/ 2 w 9"/>
                <a:gd name="T5" fmla="*/ 0 h 4"/>
                <a:gd name="T6" fmla="*/ 9 w 9"/>
                <a:gd name="T7" fmla="*/ 2 h 4"/>
                <a:gd name="T8" fmla="*/ 9 w 9"/>
                <a:gd name="T9" fmla="*/ 3 h 4"/>
                <a:gd name="T10" fmla="*/ 3 w 9"/>
                <a:gd name="T11" fmla="*/ 3 h 4"/>
                <a:gd name="T12" fmla="*/ 2 w 9"/>
                <a:gd name="T13" fmla="*/ 4 h 4"/>
                <a:gd name="T14" fmla="*/ 0 w 9"/>
                <a:gd name="T15" fmla="*/ 3 h 4"/>
                <a:gd name="T16" fmla="*/ 1 w 9"/>
                <a:gd name="T17" fmla="*/ 1 h 4"/>
                <a:gd name="T18" fmla="*/ 1 w 9"/>
                <a:gd name="T19" fmla="*/ 1 h 4"/>
                <a:gd name="T20" fmla="*/ 1 w 9"/>
                <a:gd name="T21" fmla="*/ 1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1" y="1"/>
                  </a:moveTo>
                  <a:lnTo>
                    <a:pt x="2" y="0"/>
                  </a:lnTo>
                  <a:cubicBezTo>
                    <a:pt x="3" y="1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4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2" name="Freeform 108">
              <a:extLst>
                <a:ext uri="{FF2B5EF4-FFF2-40B4-BE49-F238E27FC236}">
                  <a16:creationId xmlns:a16="http://schemas.microsoft.com/office/drawing/2014/main" id="{BE79F4B8-46DD-4D48-A5C5-318DB5520A6D}"/>
                </a:ext>
              </a:extLst>
            </p:cNvPr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3870435" y="3553216"/>
              <a:ext cx="78251" cy="20928"/>
            </a:xfrm>
            <a:custGeom>
              <a:avLst/>
              <a:gdLst>
                <a:gd name="T0" fmla="*/ 6 w 12"/>
                <a:gd name="T1" fmla="*/ 0 h 3"/>
                <a:gd name="T2" fmla="*/ 12 w 12"/>
                <a:gd name="T3" fmla="*/ 3 h 3"/>
                <a:gd name="T4" fmla="*/ 12 w 12"/>
                <a:gd name="T5" fmla="*/ 3 h 3"/>
                <a:gd name="T6" fmla="*/ 10 w 12"/>
                <a:gd name="T7" fmla="*/ 3 h 3"/>
                <a:gd name="T8" fmla="*/ 10 w 12"/>
                <a:gd name="T9" fmla="*/ 3 h 3"/>
                <a:gd name="T10" fmla="*/ 6 w 12"/>
                <a:gd name="T11" fmla="*/ 0 h 3"/>
                <a:gd name="T12" fmla="*/ 6 w 12"/>
                <a:gd name="T13" fmla="*/ 0 h 3"/>
                <a:gd name="T14" fmla="*/ 6 w 12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3"/>
                <a:gd name="T26" fmla="*/ 12 w 1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3">
                  <a:moveTo>
                    <a:pt x="6" y="0"/>
                  </a:moveTo>
                  <a:cubicBezTo>
                    <a:pt x="9" y="0"/>
                    <a:pt x="10" y="2"/>
                    <a:pt x="12" y="3"/>
                  </a:cubicBezTo>
                  <a:lnTo>
                    <a:pt x="10" y="3"/>
                  </a:lnTo>
                  <a:cubicBezTo>
                    <a:pt x="8" y="3"/>
                    <a:pt x="0" y="0"/>
                    <a:pt x="6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3" name="Freeform 109">
              <a:extLst>
                <a:ext uri="{FF2B5EF4-FFF2-40B4-BE49-F238E27FC236}">
                  <a16:creationId xmlns:a16="http://schemas.microsoft.com/office/drawing/2014/main" id="{3480A77F-8129-4A14-ACA1-A206F8A0EEDC}"/>
                </a:ext>
              </a:extLst>
            </p:cNvPr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3945046" y="3560495"/>
              <a:ext cx="18198" cy="1364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0 w 3"/>
                <a:gd name="T11" fmla="*/ 1 h 2"/>
                <a:gd name="T12" fmla="*/ 0 w 3"/>
                <a:gd name="T13" fmla="*/ 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2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4" name="Freeform 110">
              <a:extLst>
                <a:ext uri="{FF2B5EF4-FFF2-40B4-BE49-F238E27FC236}">
                  <a16:creationId xmlns:a16="http://schemas.microsoft.com/office/drawing/2014/main" id="{0FEB2FE8-9455-4E02-850C-CECD81D3E4E0}"/>
                </a:ext>
              </a:extLst>
            </p:cNvPr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3963244" y="3560495"/>
              <a:ext cx="31846" cy="28207"/>
            </a:xfrm>
            <a:custGeom>
              <a:avLst/>
              <a:gdLst>
                <a:gd name="T0" fmla="*/ 5 w 5"/>
                <a:gd name="T1" fmla="*/ 3 h 4"/>
                <a:gd name="T2" fmla="*/ 2 w 5"/>
                <a:gd name="T3" fmla="*/ 4 h 4"/>
                <a:gd name="T4" fmla="*/ 0 w 5"/>
                <a:gd name="T5" fmla="*/ 2 h 4"/>
                <a:gd name="T6" fmla="*/ 5 w 5"/>
                <a:gd name="T7" fmla="*/ 3 h 4"/>
                <a:gd name="T8" fmla="*/ 5 w 5"/>
                <a:gd name="T9" fmla="*/ 3 h 4"/>
                <a:gd name="T10" fmla="*/ 5 w 5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5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5" y="3"/>
                    <a:pt x="5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5" name="Freeform 111">
              <a:extLst>
                <a:ext uri="{FF2B5EF4-FFF2-40B4-BE49-F238E27FC236}">
                  <a16:creationId xmlns:a16="http://schemas.microsoft.com/office/drawing/2014/main" id="{C48D98FE-AFC1-4247-AE7D-6A7010BEBD92}"/>
                </a:ext>
              </a:extLst>
            </p:cNvPr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3813112" y="3553216"/>
              <a:ext cx="39125" cy="10919"/>
            </a:xfrm>
            <a:custGeom>
              <a:avLst/>
              <a:gdLst>
                <a:gd name="T0" fmla="*/ 0 w 6"/>
                <a:gd name="T1" fmla="*/ 0 h 2"/>
                <a:gd name="T2" fmla="*/ 3 w 6"/>
                <a:gd name="T3" fmla="*/ 0 h 2"/>
                <a:gd name="T4" fmla="*/ 3 w 6"/>
                <a:gd name="T5" fmla="*/ 0 h 2"/>
                <a:gd name="T6" fmla="*/ 6 w 6"/>
                <a:gd name="T7" fmla="*/ 2 h 2"/>
                <a:gd name="T8" fmla="*/ 6 w 6"/>
                <a:gd name="T9" fmla="*/ 2 h 2"/>
                <a:gd name="T10" fmla="*/ 0 w 6"/>
                <a:gd name="T11" fmla="*/ 0 h 2"/>
                <a:gd name="T12" fmla="*/ 0 w 6"/>
                <a:gd name="T13" fmla="*/ 0 h 2"/>
                <a:gd name="T14" fmla="*/ 0 w 6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2"/>
                <a:gd name="T26" fmla="*/ 6 w 6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2">
                  <a:moveTo>
                    <a:pt x="0" y="0"/>
                  </a:moveTo>
                  <a:cubicBezTo>
                    <a:pt x="0" y="1"/>
                    <a:pt x="2" y="0"/>
                    <a:pt x="3" y="0"/>
                  </a:cubicBezTo>
                  <a:lnTo>
                    <a:pt x="6" y="2"/>
                  </a:lnTo>
                  <a:cubicBezTo>
                    <a:pt x="4" y="2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6" name="Freeform 112">
              <a:extLst>
                <a:ext uri="{FF2B5EF4-FFF2-40B4-BE49-F238E27FC236}">
                  <a16:creationId xmlns:a16="http://schemas.microsoft.com/office/drawing/2014/main" id="{4D773A45-251F-42D3-ABC0-17D7B9A89981}"/>
                </a:ext>
              </a:extLst>
            </p:cNvPr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4009648" y="3510451"/>
              <a:ext cx="91899" cy="28207"/>
            </a:xfrm>
            <a:custGeom>
              <a:avLst/>
              <a:gdLst>
                <a:gd name="T0" fmla="*/ 0 w 14"/>
                <a:gd name="T1" fmla="*/ 1 h 4"/>
                <a:gd name="T2" fmla="*/ 6 w 14"/>
                <a:gd name="T3" fmla="*/ 3 h 4"/>
                <a:gd name="T4" fmla="*/ 6 w 14"/>
                <a:gd name="T5" fmla="*/ 1 h 4"/>
                <a:gd name="T6" fmla="*/ 14 w 14"/>
                <a:gd name="T7" fmla="*/ 4 h 4"/>
                <a:gd name="T8" fmla="*/ 7 w 14"/>
                <a:gd name="T9" fmla="*/ 4 h 4"/>
                <a:gd name="T10" fmla="*/ 3 w 14"/>
                <a:gd name="T11" fmla="*/ 4 h 4"/>
                <a:gd name="T12" fmla="*/ 0 w 14"/>
                <a:gd name="T13" fmla="*/ 2 h 4"/>
                <a:gd name="T14" fmla="*/ 0 w 14"/>
                <a:gd name="T15" fmla="*/ 1 h 4"/>
                <a:gd name="T16" fmla="*/ 0 w 14"/>
                <a:gd name="T17" fmla="*/ 1 h 4"/>
                <a:gd name="T18" fmla="*/ 0 w 14"/>
                <a:gd name="T19" fmla="*/ 1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"/>
                <a:gd name="T32" fmla="*/ 14 w 14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">
                  <a:moveTo>
                    <a:pt x="0" y="1"/>
                  </a:moveTo>
                  <a:cubicBezTo>
                    <a:pt x="2" y="0"/>
                    <a:pt x="5" y="2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8" y="1"/>
                    <a:pt x="13" y="2"/>
                    <a:pt x="14" y="4"/>
                  </a:cubicBezTo>
                  <a:cubicBezTo>
                    <a:pt x="12" y="4"/>
                    <a:pt x="8" y="4"/>
                    <a:pt x="7" y="4"/>
                  </a:cubicBezTo>
                  <a:cubicBezTo>
                    <a:pt x="6" y="4"/>
                    <a:pt x="3" y="4"/>
                    <a:pt x="3" y="4"/>
                  </a:cubicBezTo>
                  <a:cubicBezTo>
                    <a:pt x="1" y="4"/>
                    <a:pt x="2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7" name="Freeform 113">
              <a:extLst>
                <a:ext uri="{FF2B5EF4-FFF2-40B4-BE49-F238E27FC236}">
                  <a16:creationId xmlns:a16="http://schemas.microsoft.com/office/drawing/2014/main" id="{4F4009EB-A094-4B40-8A87-81E9B9394DE3}"/>
                </a:ext>
              </a:extLst>
            </p:cNvPr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4112466" y="3517731"/>
              <a:ext cx="64602" cy="35486"/>
            </a:xfrm>
            <a:custGeom>
              <a:avLst/>
              <a:gdLst>
                <a:gd name="T0" fmla="*/ 4 w 10"/>
                <a:gd name="T1" fmla="*/ 1 h 5"/>
                <a:gd name="T2" fmla="*/ 5 w 10"/>
                <a:gd name="T3" fmla="*/ 1 h 5"/>
                <a:gd name="T4" fmla="*/ 5 w 10"/>
                <a:gd name="T5" fmla="*/ 0 h 5"/>
                <a:gd name="T6" fmla="*/ 10 w 10"/>
                <a:gd name="T7" fmla="*/ 3 h 5"/>
                <a:gd name="T8" fmla="*/ 3 w 10"/>
                <a:gd name="T9" fmla="*/ 3 h 5"/>
                <a:gd name="T10" fmla="*/ 0 w 10"/>
                <a:gd name="T11" fmla="*/ 1 h 5"/>
                <a:gd name="T12" fmla="*/ 4 w 10"/>
                <a:gd name="T13" fmla="*/ 1 h 5"/>
                <a:gd name="T14" fmla="*/ 4 w 10"/>
                <a:gd name="T15" fmla="*/ 1 h 5"/>
                <a:gd name="T16" fmla="*/ 4 w 10"/>
                <a:gd name="T17" fmla="*/ 1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5"/>
                <a:gd name="T29" fmla="*/ 10 w 10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5">
                  <a:moveTo>
                    <a:pt x="4" y="1"/>
                  </a:moveTo>
                  <a:cubicBezTo>
                    <a:pt x="4" y="1"/>
                    <a:pt x="5" y="2"/>
                    <a:pt x="5" y="1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7" y="2"/>
                    <a:pt x="9" y="2"/>
                    <a:pt x="10" y="3"/>
                  </a:cubicBezTo>
                  <a:cubicBezTo>
                    <a:pt x="7" y="3"/>
                    <a:pt x="5" y="5"/>
                    <a:pt x="3" y="3"/>
                  </a:cubicBezTo>
                  <a:cubicBezTo>
                    <a:pt x="2" y="3"/>
                    <a:pt x="0" y="2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8" name="Freeform 114">
              <a:extLst>
                <a:ext uri="{FF2B5EF4-FFF2-40B4-BE49-F238E27FC236}">
                  <a16:creationId xmlns:a16="http://schemas.microsoft.com/office/drawing/2014/main" id="{E2048E46-6CF7-45A7-8068-F8E6E05EF06F}"/>
                </a:ext>
              </a:extLst>
            </p:cNvPr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4087899" y="3542298"/>
              <a:ext cx="46404" cy="18198"/>
            </a:xfrm>
            <a:custGeom>
              <a:avLst/>
              <a:gdLst>
                <a:gd name="T0" fmla="*/ 7 w 7"/>
                <a:gd name="T1" fmla="*/ 2 h 2"/>
                <a:gd name="T2" fmla="*/ 5 w 7"/>
                <a:gd name="T3" fmla="*/ 1 h 2"/>
                <a:gd name="T4" fmla="*/ 5 w 7"/>
                <a:gd name="T5" fmla="*/ 1 h 2"/>
                <a:gd name="T6" fmla="*/ 3 w 7"/>
                <a:gd name="T7" fmla="*/ 1 h 2"/>
                <a:gd name="T8" fmla="*/ 3 w 7"/>
                <a:gd name="T9" fmla="*/ 1 h 2"/>
                <a:gd name="T10" fmla="*/ 1 w 7"/>
                <a:gd name="T11" fmla="*/ 1 h 2"/>
                <a:gd name="T12" fmla="*/ 0 w 7"/>
                <a:gd name="T13" fmla="*/ 2 h 2"/>
                <a:gd name="T14" fmla="*/ 4 w 7"/>
                <a:gd name="T15" fmla="*/ 2 h 2"/>
                <a:gd name="T16" fmla="*/ 7 w 7"/>
                <a:gd name="T17" fmla="*/ 2 h 2"/>
                <a:gd name="T18" fmla="*/ 7 w 7"/>
                <a:gd name="T19" fmla="*/ 2 h 2"/>
                <a:gd name="T20" fmla="*/ 7 w 7"/>
                <a:gd name="T21" fmla="*/ 2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2"/>
                <a:gd name="T35" fmla="*/ 7 w 7"/>
                <a:gd name="T36" fmla="*/ 2 h 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2">
                  <a:moveTo>
                    <a:pt x="7" y="2"/>
                  </a:moveTo>
                  <a:cubicBezTo>
                    <a:pt x="6" y="1"/>
                    <a:pt x="6" y="0"/>
                    <a:pt x="5" y="1"/>
                  </a:cubicBezTo>
                  <a:lnTo>
                    <a:pt x="3" y="1"/>
                  </a:ln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6" y="2"/>
                    <a:pt x="7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9" name="Freeform 115">
              <a:extLst>
                <a:ext uri="{FF2B5EF4-FFF2-40B4-BE49-F238E27FC236}">
                  <a16:creationId xmlns:a16="http://schemas.microsoft.com/office/drawing/2014/main" id="{A94AC8FA-1780-483D-90E3-0F2699B16502}"/>
                </a:ext>
              </a:extLst>
            </p:cNvPr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3524676" y="3503172"/>
              <a:ext cx="7279" cy="727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0" name="Freeform 116">
              <a:extLst>
                <a:ext uri="{FF2B5EF4-FFF2-40B4-BE49-F238E27FC236}">
                  <a16:creationId xmlns:a16="http://schemas.microsoft.com/office/drawing/2014/main" id="{17FA614A-42B6-4444-827E-CC71027ACCA6}"/>
                </a:ext>
              </a:extLst>
            </p:cNvPr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4019657" y="3542298"/>
              <a:ext cx="7279" cy="1091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ubicBezTo>
                    <a:pt x="0" y="1"/>
                    <a:pt x="1" y="1"/>
                    <a:pt x="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1" name="Freeform 117">
              <a:extLst>
                <a:ext uri="{FF2B5EF4-FFF2-40B4-BE49-F238E27FC236}">
                  <a16:creationId xmlns:a16="http://schemas.microsoft.com/office/drawing/2014/main" id="{D7ADADFD-9C80-4687-BEBA-866B844CA481}"/>
                </a:ext>
              </a:extLst>
            </p:cNvPr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3991451" y="3524100"/>
              <a:ext cx="3640" cy="72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2" name="Freeform 118">
              <a:extLst>
                <a:ext uri="{FF2B5EF4-FFF2-40B4-BE49-F238E27FC236}">
                  <a16:creationId xmlns:a16="http://schemas.microsoft.com/office/drawing/2014/main" id="{146CA4C6-9932-4460-8FBF-2F5FF0409E44}"/>
                </a:ext>
              </a:extLst>
            </p:cNvPr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4400902" y="3877138"/>
              <a:ext cx="7279" cy="1455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2 h 2"/>
                <a:gd name="T14" fmla="*/ 0 w 1"/>
                <a:gd name="T15" fmla="*/ 2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2"/>
                <a:gd name="T26" fmla="*/ 1 w 1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lnTo>
                    <a:pt x="0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3" name="Freeform 119">
              <a:extLst>
                <a:ext uri="{FF2B5EF4-FFF2-40B4-BE49-F238E27FC236}">
                  <a16:creationId xmlns:a16="http://schemas.microsoft.com/office/drawing/2014/main" id="{86FBE20C-0AAA-4013-9403-5D7EF87C3127}"/>
                </a:ext>
              </a:extLst>
            </p:cNvPr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4589249" y="3581423"/>
              <a:ext cx="42765" cy="2183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3 w 6"/>
                <a:gd name="T5" fmla="*/ 0 h 3"/>
                <a:gd name="T6" fmla="*/ 6 w 6"/>
                <a:gd name="T7" fmla="*/ 2 h 3"/>
                <a:gd name="T8" fmla="*/ 3 w 6"/>
                <a:gd name="T9" fmla="*/ 3 h 3"/>
                <a:gd name="T10" fmla="*/ 1 w 6"/>
                <a:gd name="T11" fmla="*/ 2 h 3"/>
                <a:gd name="T12" fmla="*/ 1 w 6"/>
                <a:gd name="T13" fmla="*/ 2 h 3"/>
                <a:gd name="T14" fmla="*/ 1 w 6"/>
                <a:gd name="T15" fmla="*/ 2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"/>
                <a:gd name="T26" fmla="*/ 6 w 6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">
                  <a:moveTo>
                    <a:pt x="1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2" y="1"/>
                    <a:pt x="3" y="0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2" y="3"/>
                    <a:pt x="1" y="2"/>
                    <a:pt x="1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4" name="Freeform 120">
              <a:extLst>
                <a:ext uri="{FF2B5EF4-FFF2-40B4-BE49-F238E27FC236}">
                  <a16:creationId xmlns:a16="http://schemas.microsoft.com/office/drawing/2014/main" id="{AC6DCA0F-2FCF-4658-A976-C40B738DD3C1}"/>
                </a:ext>
              </a:extLst>
            </p:cNvPr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4678419" y="3802527"/>
              <a:ext cx="18198" cy="10009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1 h 2"/>
                <a:gd name="T14" fmla="*/ 2 w 2"/>
                <a:gd name="T15" fmla="*/ 1 h 2"/>
                <a:gd name="T16" fmla="*/ 1 w 2"/>
                <a:gd name="T17" fmla="*/ 2 h 2"/>
                <a:gd name="T18" fmla="*/ 1 w 2"/>
                <a:gd name="T19" fmla="*/ 2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"/>
                <a:gd name="T31" fmla="*/ 0 h 2"/>
                <a:gd name="T32" fmla="*/ 2 w 2"/>
                <a:gd name="T33" fmla="*/ 2 h 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" h="2">
                  <a:moveTo>
                    <a:pt x="1" y="2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lnTo>
                    <a:pt x="2" y="1"/>
                  </a:lnTo>
                  <a:lnTo>
                    <a:pt x="1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5" name="Freeform 121">
              <a:extLst>
                <a:ext uri="{FF2B5EF4-FFF2-40B4-BE49-F238E27FC236}">
                  <a16:creationId xmlns:a16="http://schemas.microsoft.com/office/drawing/2014/main" id="{FE8C2B2B-C5B8-49FD-8303-B490132E12EC}"/>
                </a:ext>
              </a:extLst>
            </p:cNvPr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4674779" y="4087323"/>
              <a:ext cx="0" cy="364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h 1"/>
                <a:gd name="T11" fmla="*/ 1 h 1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T10" r="0" b="T11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6" name="Freeform 122">
              <a:extLst>
                <a:ext uri="{FF2B5EF4-FFF2-40B4-BE49-F238E27FC236}">
                  <a16:creationId xmlns:a16="http://schemas.microsoft.com/office/drawing/2014/main" id="{7B4F0993-D635-4CB3-8D3E-EFA7BC45CA8A}"/>
                </a:ext>
              </a:extLst>
            </p:cNvPr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4546484" y="3795248"/>
              <a:ext cx="18198" cy="7279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  <a:gd name="T6" fmla="*/ 0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cubicBezTo>
                    <a:pt x="2" y="1"/>
                    <a:pt x="1" y="1"/>
                    <a:pt x="3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7" name="Freeform 123">
              <a:extLst>
                <a:ext uri="{FF2B5EF4-FFF2-40B4-BE49-F238E27FC236}">
                  <a16:creationId xmlns:a16="http://schemas.microsoft.com/office/drawing/2014/main" id="{DB836680-0FD1-4483-BCD3-D9CDF2CB5519}"/>
                </a:ext>
              </a:extLst>
            </p:cNvPr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4493711" y="4297508"/>
              <a:ext cx="0" cy="1000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h 1"/>
                <a:gd name="T11" fmla="*/ 1 h 1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T10" r="0" b="T11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8" name="Freeform 124">
              <a:extLst>
                <a:ext uri="{FF2B5EF4-FFF2-40B4-BE49-F238E27FC236}">
                  <a16:creationId xmlns:a16="http://schemas.microsoft.com/office/drawing/2014/main" id="{B02B31F2-9D58-46BA-9FBE-6C6365920B91}"/>
                </a:ext>
              </a:extLst>
            </p:cNvPr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2621154" y="3877138"/>
              <a:ext cx="20928" cy="24567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2 w 3"/>
                <a:gd name="T7" fmla="*/ 3 h 3"/>
                <a:gd name="T8" fmla="*/ 3 w 3"/>
                <a:gd name="T9" fmla="*/ 2 h 3"/>
                <a:gd name="T10" fmla="*/ 2 w 3"/>
                <a:gd name="T11" fmla="*/ 0 h 3"/>
                <a:gd name="T12" fmla="*/ 0 w 3"/>
                <a:gd name="T13" fmla="*/ 0 h 3"/>
                <a:gd name="T14" fmla="*/ 0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0" y="0"/>
                  </a:moveTo>
                  <a:lnTo>
                    <a:pt x="0" y="1"/>
                  </a:ln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9" name="Freeform 125">
              <a:extLst>
                <a:ext uri="{FF2B5EF4-FFF2-40B4-BE49-F238E27FC236}">
                  <a16:creationId xmlns:a16="http://schemas.microsoft.com/office/drawing/2014/main" id="{CA2F72CC-A5D1-4C3B-8C7B-C1E06DD63DC8}"/>
                </a:ext>
              </a:extLst>
            </p:cNvPr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2713053" y="3841652"/>
              <a:ext cx="7279" cy="31846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0 h 4"/>
                <a:gd name="T10" fmla="*/ 0 w 1"/>
                <a:gd name="T11" fmla="*/ 3 h 4"/>
                <a:gd name="T12" fmla="*/ 0 w 1"/>
                <a:gd name="T13" fmla="*/ 3 h 4"/>
                <a:gd name="T14" fmla="*/ 0 w 1"/>
                <a:gd name="T15" fmla="*/ 4 h 4"/>
                <a:gd name="T16" fmla="*/ 0 w 1"/>
                <a:gd name="T17" fmla="*/ 4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4"/>
                <a:gd name="T29" fmla="*/ 1 w 1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4">
                  <a:moveTo>
                    <a:pt x="0" y="4"/>
                  </a:moveTo>
                  <a:cubicBezTo>
                    <a:pt x="0" y="2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2"/>
                    <a:pt x="1" y="2"/>
                    <a:pt x="0" y="3"/>
                  </a:cubicBezTo>
                  <a:lnTo>
                    <a:pt x="0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0" name="Freeform 126">
              <a:extLst>
                <a:ext uri="{FF2B5EF4-FFF2-40B4-BE49-F238E27FC236}">
                  <a16:creationId xmlns:a16="http://schemas.microsoft.com/office/drawing/2014/main" id="{CE09C61D-5676-4716-B487-373B5D996C98}"/>
                </a:ext>
              </a:extLst>
            </p:cNvPr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2902311" y="4243824"/>
              <a:ext cx="13648" cy="7279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1" name="Freeform 127">
              <a:extLst>
                <a:ext uri="{FF2B5EF4-FFF2-40B4-BE49-F238E27FC236}">
                  <a16:creationId xmlns:a16="http://schemas.microsoft.com/office/drawing/2014/main" id="{9E53D073-AAAD-49B2-9A3C-73104E7B7D45}"/>
                </a:ext>
              </a:extLst>
            </p:cNvPr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2923238" y="4258383"/>
              <a:ext cx="7279" cy="1000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2" name="Freeform 128">
              <a:extLst>
                <a:ext uri="{FF2B5EF4-FFF2-40B4-BE49-F238E27FC236}">
                  <a16:creationId xmlns:a16="http://schemas.microsoft.com/office/drawing/2014/main" id="{6CCE4794-74A2-4FB5-B8B1-94F9D5B90EB2}"/>
                </a:ext>
              </a:extLst>
            </p:cNvPr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3172548" y="4638717"/>
              <a:ext cx="18198" cy="21837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2 w 3"/>
                <a:gd name="T7" fmla="*/ 1 h 3"/>
                <a:gd name="T8" fmla="*/ 1 w 3"/>
                <a:gd name="T9" fmla="*/ 0 h 3"/>
                <a:gd name="T10" fmla="*/ 1 w 3"/>
                <a:gd name="T11" fmla="*/ 0 h 3"/>
                <a:gd name="T12" fmla="*/ 1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3" name="Freeform 129">
              <a:extLst>
                <a:ext uri="{FF2B5EF4-FFF2-40B4-BE49-F238E27FC236}">
                  <a16:creationId xmlns:a16="http://schemas.microsoft.com/office/drawing/2014/main" id="{619F155C-8E24-49FF-99F7-910EDBA2ABCD}"/>
                </a:ext>
              </a:extLst>
            </p:cNvPr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4774867" y="5119140"/>
              <a:ext cx="17288" cy="21837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2 w 3"/>
                <a:gd name="T5" fmla="*/ 0 h 3"/>
                <a:gd name="T6" fmla="*/ 3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3 w 3"/>
                <a:gd name="T13" fmla="*/ 2 h 3"/>
                <a:gd name="T14" fmla="*/ 1 w 3"/>
                <a:gd name="T15" fmla="*/ 3 h 3"/>
                <a:gd name="T16" fmla="*/ 1 w 3"/>
                <a:gd name="T17" fmla="*/ 3 h 3"/>
                <a:gd name="T18" fmla="*/ 1 w 3"/>
                <a:gd name="T19" fmla="*/ 3 h 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3"/>
                <a:gd name="T32" fmla="*/ 3 w 3"/>
                <a:gd name="T33" fmla="*/ 3 h 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3">
                  <a:moveTo>
                    <a:pt x="1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lnTo>
                    <a:pt x="3" y="2"/>
                  </a:lnTo>
                  <a:cubicBezTo>
                    <a:pt x="3" y="2"/>
                    <a:pt x="2" y="3"/>
                    <a:pt x="1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4" name="Freeform 130">
              <a:extLst>
                <a:ext uri="{FF2B5EF4-FFF2-40B4-BE49-F238E27FC236}">
                  <a16:creationId xmlns:a16="http://schemas.microsoft.com/office/drawing/2014/main" id="{DF56E75C-3210-4527-9FF5-5FC93512603E}"/>
                </a:ext>
              </a:extLst>
            </p:cNvPr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2634802" y="4906226"/>
              <a:ext cx="7279" cy="364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5" name="Freeform 131">
              <a:extLst>
                <a:ext uri="{FF2B5EF4-FFF2-40B4-BE49-F238E27FC236}">
                  <a16:creationId xmlns:a16="http://schemas.microsoft.com/office/drawing/2014/main" id="{2BF172C9-9A11-4AF7-96DB-0E4F58996A1E}"/>
                </a:ext>
              </a:extLst>
            </p:cNvPr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2602956" y="3841652"/>
              <a:ext cx="31846" cy="50044"/>
            </a:xfrm>
            <a:custGeom>
              <a:avLst/>
              <a:gdLst>
                <a:gd name="T0" fmla="*/ 3 w 5"/>
                <a:gd name="T1" fmla="*/ 6 h 7"/>
                <a:gd name="T2" fmla="*/ 2 w 5"/>
                <a:gd name="T3" fmla="*/ 6 h 7"/>
                <a:gd name="T4" fmla="*/ 0 w 5"/>
                <a:gd name="T5" fmla="*/ 4 h 7"/>
                <a:gd name="T6" fmla="*/ 1 w 5"/>
                <a:gd name="T7" fmla="*/ 1 h 7"/>
                <a:gd name="T8" fmla="*/ 3 w 5"/>
                <a:gd name="T9" fmla="*/ 0 h 7"/>
                <a:gd name="T10" fmla="*/ 4 w 5"/>
                <a:gd name="T11" fmla="*/ 1 h 7"/>
                <a:gd name="T12" fmla="*/ 4 w 5"/>
                <a:gd name="T13" fmla="*/ 2 h 7"/>
                <a:gd name="T14" fmla="*/ 5 w 5"/>
                <a:gd name="T15" fmla="*/ 4 h 7"/>
                <a:gd name="T16" fmla="*/ 3 w 5"/>
                <a:gd name="T17" fmla="*/ 7 h 7"/>
                <a:gd name="T18" fmla="*/ 3 w 5"/>
                <a:gd name="T19" fmla="*/ 7 h 7"/>
                <a:gd name="T20" fmla="*/ 3 w 5"/>
                <a:gd name="T21" fmla="*/ 6 h 7"/>
                <a:gd name="T22" fmla="*/ 3 w 5"/>
                <a:gd name="T23" fmla="*/ 6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7"/>
                <a:gd name="T38" fmla="*/ 5 w 5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7">
                  <a:moveTo>
                    <a:pt x="3" y="6"/>
                  </a:move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5" y="4"/>
                    <a:pt x="5" y="4"/>
                  </a:cubicBezTo>
                  <a:cubicBezTo>
                    <a:pt x="3" y="4"/>
                    <a:pt x="3" y="6"/>
                    <a:pt x="3" y="7"/>
                  </a:cubicBezTo>
                  <a:lnTo>
                    <a:pt x="3" y="6"/>
                  </a:ln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6" name="Freeform 132">
              <a:extLst>
                <a:ext uri="{FF2B5EF4-FFF2-40B4-BE49-F238E27FC236}">
                  <a16:creationId xmlns:a16="http://schemas.microsoft.com/office/drawing/2014/main" id="{8427116F-BD99-4A4A-8F75-AD10FE00DA7C}"/>
                </a:ext>
              </a:extLst>
            </p:cNvPr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3773987" y="3940830"/>
              <a:ext cx="484972" cy="210185"/>
            </a:xfrm>
            <a:custGeom>
              <a:avLst/>
              <a:gdLst>
                <a:gd name="T0" fmla="*/ 0 w 74"/>
                <a:gd name="T1" fmla="*/ 9 h 30"/>
                <a:gd name="T2" fmla="*/ 8 w 74"/>
                <a:gd name="T3" fmla="*/ 13 h 30"/>
                <a:gd name="T4" fmla="*/ 11 w 74"/>
                <a:gd name="T5" fmla="*/ 17 h 30"/>
                <a:gd name="T6" fmla="*/ 11 w 74"/>
                <a:gd name="T7" fmla="*/ 18 h 30"/>
                <a:gd name="T8" fmla="*/ 11 w 74"/>
                <a:gd name="T9" fmla="*/ 20 h 30"/>
                <a:gd name="T10" fmla="*/ 13 w 74"/>
                <a:gd name="T11" fmla="*/ 20 h 30"/>
                <a:gd name="T12" fmla="*/ 24 w 74"/>
                <a:gd name="T13" fmla="*/ 23 h 30"/>
                <a:gd name="T14" fmla="*/ 30 w 74"/>
                <a:gd name="T15" fmla="*/ 27 h 30"/>
                <a:gd name="T16" fmla="*/ 30 w 74"/>
                <a:gd name="T17" fmla="*/ 27 h 30"/>
                <a:gd name="T18" fmla="*/ 33 w 74"/>
                <a:gd name="T19" fmla="*/ 27 h 30"/>
                <a:gd name="T20" fmla="*/ 40 w 74"/>
                <a:gd name="T21" fmla="*/ 27 h 30"/>
                <a:gd name="T22" fmla="*/ 40 w 74"/>
                <a:gd name="T23" fmla="*/ 27 h 30"/>
                <a:gd name="T24" fmla="*/ 49 w 74"/>
                <a:gd name="T25" fmla="*/ 30 h 30"/>
                <a:gd name="T26" fmla="*/ 55 w 74"/>
                <a:gd name="T27" fmla="*/ 27 h 30"/>
                <a:gd name="T28" fmla="*/ 55 w 74"/>
                <a:gd name="T29" fmla="*/ 27 h 30"/>
                <a:gd name="T30" fmla="*/ 59 w 74"/>
                <a:gd name="T31" fmla="*/ 27 h 30"/>
                <a:gd name="T32" fmla="*/ 59 w 74"/>
                <a:gd name="T33" fmla="*/ 27 h 30"/>
                <a:gd name="T34" fmla="*/ 62 w 74"/>
                <a:gd name="T35" fmla="*/ 24 h 30"/>
                <a:gd name="T36" fmla="*/ 60 w 74"/>
                <a:gd name="T37" fmla="*/ 20 h 30"/>
                <a:gd name="T38" fmla="*/ 60 w 74"/>
                <a:gd name="T39" fmla="*/ 20 h 30"/>
                <a:gd name="T40" fmla="*/ 65 w 74"/>
                <a:gd name="T41" fmla="*/ 20 h 30"/>
                <a:gd name="T42" fmla="*/ 65 w 74"/>
                <a:gd name="T43" fmla="*/ 20 h 30"/>
                <a:gd name="T44" fmla="*/ 71 w 74"/>
                <a:gd name="T45" fmla="*/ 16 h 30"/>
                <a:gd name="T46" fmla="*/ 74 w 74"/>
                <a:gd name="T47" fmla="*/ 15 h 30"/>
                <a:gd name="T48" fmla="*/ 73 w 74"/>
                <a:gd name="T49" fmla="*/ 13 h 30"/>
                <a:gd name="T50" fmla="*/ 70 w 74"/>
                <a:gd name="T51" fmla="*/ 12 h 30"/>
                <a:gd name="T52" fmla="*/ 68 w 74"/>
                <a:gd name="T53" fmla="*/ 13 h 30"/>
                <a:gd name="T54" fmla="*/ 63 w 74"/>
                <a:gd name="T55" fmla="*/ 8 h 30"/>
                <a:gd name="T56" fmla="*/ 63 w 74"/>
                <a:gd name="T57" fmla="*/ 8 h 30"/>
                <a:gd name="T58" fmla="*/ 63 w 74"/>
                <a:gd name="T59" fmla="*/ 7 h 30"/>
                <a:gd name="T60" fmla="*/ 63 w 74"/>
                <a:gd name="T61" fmla="*/ 7 h 30"/>
                <a:gd name="T62" fmla="*/ 57 w 74"/>
                <a:gd name="T63" fmla="*/ 6 h 30"/>
                <a:gd name="T64" fmla="*/ 54 w 74"/>
                <a:gd name="T65" fmla="*/ 8 h 30"/>
                <a:gd name="T66" fmla="*/ 46 w 74"/>
                <a:gd name="T67" fmla="*/ 8 h 30"/>
                <a:gd name="T68" fmla="*/ 38 w 74"/>
                <a:gd name="T69" fmla="*/ 5 h 30"/>
                <a:gd name="T70" fmla="*/ 34 w 74"/>
                <a:gd name="T71" fmla="*/ 6 h 30"/>
                <a:gd name="T72" fmla="*/ 29 w 74"/>
                <a:gd name="T73" fmla="*/ 2 h 30"/>
                <a:gd name="T74" fmla="*/ 29 w 74"/>
                <a:gd name="T75" fmla="*/ 2 h 30"/>
                <a:gd name="T76" fmla="*/ 20 w 74"/>
                <a:gd name="T77" fmla="*/ 0 h 30"/>
                <a:gd name="T78" fmla="*/ 20 w 74"/>
                <a:gd name="T79" fmla="*/ 1 h 30"/>
                <a:gd name="T80" fmla="*/ 20 w 74"/>
                <a:gd name="T81" fmla="*/ 1 h 30"/>
                <a:gd name="T82" fmla="*/ 20 w 74"/>
                <a:gd name="T83" fmla="*/ 2 h 30"/>
                <a:gd name="T84" fmla="*/ 22 w 74"/>
                <a:gd name="T85" fmla="*/ 7 h 30"/>
                <a:gd name="T86" fmla="*/ 22 w 74"/>
                <a:gd name="T87" fmla="*/ 7 h 30"/>
                <a:gd name="T88" fmla="*/ 14 w 74"/>
                <a:gd name="T89" fmla="*/ 7 h 30"/>
                <a:gd name="T90" fmla="*/ 14 w 74"/>
                <a:gd name="T91" fmla="*/ 7 h 30"/>
                <a:gd name="T92" fmla="*/ 13 w 74"/>
                <a:gd name="T93" fmla="*/ 5 h 30"/>
                <a:gd name="T94" fmla="*/ 12 w 74"/>
                <a:gd name="T95" fmla="*/ 5 h 30"/>
                <a:gd name="T96" fmla="*/ 12 w 74"/>
                <a:gd name="T97" fmla="*/ 5 h 30"/>
                <a:gd name="T98" fmla="*/ 11 w 74"/>
                <a:gd name="T99" fmla="*/ 5 h 30"/>
                <a:gd name="T100" fmla="*/ 11 w 74"/>
                <a:gd name="T101" fmla="*/ 5 h 30"/>
                <a:gd name="T102" fmla="*/ 8 w 74"/>
                <a:gd name="T103" fmla="*/ 5 h 30"/>
                <a:gd name="T104" fmla="*/ 2 w 74"/>
                <a:gd name="T105" fmla="*/ 7 h 30"/>
                <a:gd name="T106" fmla="*/ 0 w 74"/>
                <a:gd name="T107" fmla="*/ 9 h 30"/>
                <a:gd name="T108" fmla="*/ 0 w 74"/>
                <a:gd name="T109" fmla="*/ 9 h 30"/>
                <a:gd name="T110" fmla="*/ 0 w 74"/>
                <a:gd name="T111" fmla="*/ 9 h 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4"/>
                <a:gd name="T169" fmla="*/ 0 h 30"/>
                <a:gd name="T170" fmla="*/ 74 w 74"/>
                <a:gd name="T171" fmla="*/ 30 h 3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4" h="30">
                  <a:moveTo>
                    <a:pt x="0" y="9"/>
                  </a:moveTo>
                  <a:cubicBezTo>
                    <a:pt x="1" y="12"/>
                    <a:pt x="4" y="13"/>
                    <a:pt x="8" y="13"/>
                  </a:cubicBezTo>
                  <a:cubicBezTo>
                    <a:pt x="8" y="14"/>
                    <a:pt x="11" y="17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3" y="20"/>
                    <a:pt x="13" y="20"/>
                  </a:cubicBezTo>
                  <a:cubicBezTo>
                    <a:pt x="18" y="20"/>
                    <a:pt x="21" y="23"/>
                    <a:pt x="24" y="23"/>
                  </a:cubicBezTo>
                  <a:cubicBezTo>
                    <a:pt x="25" y="25"/>
                    <a:pt x="28" y="27"/>
                    <a:pt x="30" y="27"/>
                  </a:cubicBezTo>
                  <a:lnTo>
                    <a:pt x="33" y="27"/>
                  </a:lnTo>
                  <a:lnTo>
                    <a:pt x="40" y="27"/>
                  </a:lnTo>
                  <a:cubicBezTo>
                    <a:pt x="41" y="28"/>
                    <a:pt x="47" y="30"/>
                    <a:pt x="49" y="30"/>
                  </a:cubicBezTo>
                  <a:cubicBezTo>
                    <a:pt x="50" y="30"/>
                    <a:pt x="53" y="28"/>
                    <a:pt x="55" y="27"/>
                  </a:cubicBezTo>
                  <a:lnTo>
                    <a:pt x="59" y="27"/>
                  </a:lnTo>
                  <a:cubicBezTo>
                    <a:pt x="60" y="27"/>
                    <a:pt x="62" y="25"/>
                    <a:pt x="62" y="24"/>
                  </a:cubicBezTo>
                  <a:cubicBezTo>
                    <a:pt x="62" y="22"/>
                    <a:pt x="60" y="22"/>
                    <a:pt x="60" y="20"/>
                  </a:cubicBezTo>
                  <a:lnTo>
                    <a:pt x="65" y="20"/>
                  </a:lnTo>
                  <a:cubicBezTo>
                    <a:pt x="66" y="19"/>
                    <a:pt x="71" y="16"/>
                    <a:pt x="71" y="16"/>
                  </a:cubicBezTo>
                  <a:cubicBezTo>
                    <a:pt x="73" y="16"/>
                    <a:pt x="74" y="15"/>
                    <a:pt x="74" y="15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72" y="12"/>
                    <a:pt x="71" y="12"/>
                    <a:pt x="70" y="12"/>
                  </a:cubicBezTo>
                  <a:cubicBezTo>
                    <a:pt x="69" y="12"/>
                    <a:pt x="69" y="13"/>
                    <a:pt x="68" y="13"/>
                  </a:cubicBezTo>
                  <a:cubicBezTo>
                    <a:pt x="64" y="13"/>
                    <a:pt x="64" y="11"/>
                    <a:pt x="63" y="8"/>
                  </a:cubicBezTo>
                  <a:lnTo>
                    <a:pt x="63" y="7"/>
                  </a:lnTo>
                  <a:cubicBezTo>
                    <a:pt x="63" y="7"/>
                    <a:pt x="60" y="6"/>
                    <a:pt x="57" y="6"/>
                  </a:cubicBezTo>
                  <a:cubicBezTo>
                    <a:pt x="55" y="6"/>
                    <a:pt x="56" y="8"/>
                    <a:pt x="54" y="8"/>
                  </a:cubicBezTo>
                  <a:cubicBezTo>
                    <a:pt x="52" y="8"/>
                    <a:pt x="50" y="8"/>
                    <a:pt x="46" y="8"/>
                  </a:cubicBezTo>
                  <a:cubicBezTo>
                    <a:pt x="44" y="8"/>
                    <a:pt x="42" y="5"/>
                    <a:pt x="38" y="5"/>
                  </a:cubicBezTo>
                  <a:cubicBezTo>
                    <a:pt x="37" y="5"/>
                    <a:pt x="36" y="6"/>
                    <a:pt x="34" y="6"/>
                  </a:cubicBezTo>
                  <a:cubicBezTo>
                    <a:pt x="31" y="6"/>
                    <a:pt x="29" y="5"/>
                    <a:pt x="29" y="2"/>
                  </a:cubicBezTo>
                  <a:lnTo>
                    <a:pt x="20" y="0"/>
                  </a:lnTo>
                  <a:lnTo>
                    <a:pt x="20" y="1"/>
                  </a:lnTo>
                  <a:cubicBezTo>
                    <a:pt x="20" y="1"/>
                    <a:pt x="20" y="2"/>
                    <a:pt x="20" y="2"/>
                  </a:cubicBezTo>
                  <a:cubicBezTo>
                    <a:pt x="20" y="4"/>
                    <a:pt x="22" y="4"/>
                    <a:pt x="22" y="7"/>
                  </a:cubicBezTo>
                  <a:lnTo>
                    <a:pt x="14" y="7"/>
                  </a:lnTo>
                  <a:cubicBezTo>
                    <a:pt x="13" y="6"/>
                    <a:pt x="13" y="6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lnTo>
                    <a:pt x="11" y="5"/>
                  </a:lnTo>
                  <a:cubicBezTo>
                    <a:pt x="10" y="5"/>
                    <a:pt x="9" y="5"/>
                    <a:pt x="8" y="5"/>
                  </a:cubicBezTo>
                  <a:cubicBezTo>
                    <a:pt x="5" y="5"/>
                    <a:pt x="4" y="7"/>
                    <a:pt x="2" y="7"/>
                  </a:cubicBezTo>
                  <a:cubicBezTo>
                    <a:pt x="1" y="7"/>
                    <a:pt x="0" y="8"/>
                    <a:pt x="0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7" name="Freeform 133">
              <a:extLst>
                <a:ext uri="{FF2B5EF4-FFF2-40B4-BE49-F238E27FC236}">
                  <a16:creationId xmlns:a16="http://schemas.microsoft.com/office/drawing/2014/main" id="{A1B02627-DBFC-4AAC-B244-1CC96296B773}"/>
                </a:ext>
              </a:extLst>
            </p:cNvPr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3628404" y="3912624"/>
              <a:ext cx="850749" cy="651483"/>
            </a:xfrm>
            <a:custGeom>
              <a:avLst/>
              <a:gdLst>
                <a:gd name="T0" fmla="*/ 13 w 130"/>
                <a:gd name="T1" fmla="*/ 52 h 94"/>
                <a:gd name="T2" fmla="*/ 19 w 130"/>
                <a:gd name="T3" fmla="*/ 55 h 94"/>
                <a:gd name="T4" fmla="*/ 19 w 130"/>
                <a:gd name="T5" fmla="*/ 60 h 94"/>
                <a:gd name="T6" fmla="*/ 17 w 130"/>
                <a:gd name="T7" fmla="*/ 61 h 94"/>
                <a:gd name="T8" fmla="*/ 28 w 130"/>
                <a:gd name="T9" fmla="*/ 67 h 94"/>
                <a:gd name="T10" fmla="*/ 44 w 130"/>
                <a:gd name="T11" fmla="*/ 74 h 94"/>
                <a:gd name="T12" fmla="*/ 45 w 130"/>
                <a:gd name="T13" fmla="*/ 72 h 94"/>
                <a:gd name="T14" fmla="*/ 48 w 130"/>
                <a:gd name="T15" fmla="*/ 72 h 94"/>
                <a:gd name="T16" fmla="*/ 67 w 130"/>
                <a:gd name="T17" fmla="*/ 72 h 94"/>
                <a:gd name="T18" fmla="*/ 69 w 130"/>
                <a:gd name="T19" fmla="*/ 83 h 94"/>
                <a:gd name="T20" fmla="*/ 77 w 130"/>
                <a:gd name="T21" fmla="*/ 92 h 94"/>
                <a:gd name="T22" fmla="*/ 88 w 130"/>
                <a:gd name="T23" fmla="*/ 86 h 94"/>
                <a:gd name="T24" fmla="*/ 95 w 130"/>
                <a:gd name="T25" fmla="*/ 91 h 94"/>
                <a:gd name="T26" fmla="*/ 99 w 130"/>
                <a:gd name="T27" fmla="*/ 93 h 94"/>
                <a:gd name="T28" fmla="*/ 103 w 130"/>
                <a:gd name="T29" fmla="*/ 91 h 94"/>
                <a:gd name="T30" fmla="*/ 111 w 130"/>
                <a:gd name="T31" fmla="*/ 89 h 94"/>
                <a:gd name="T32" fmla="*/ 121 w 130"/>
                <a:gd name="T33" fmla="*/ 79 h 94"/>
                <a:gd name="T34" fmla="*/ 124 w 130"/>
                <a:gd name="T35" fmla="*/ 69 h 94"/>
                <a:gd name="T36" fmla="*/ 123 w 130"/>
                <a:gd name="T37" fmla="*/ 68 h 94"/>
                <a:gd name="T38" fmla="*/ 124 w 130"/>
                <a:gd name="T39" fmla="*/ 66 h 94"/>
                <a:gd name="T40" fmla="*/ 122 w 130"/>
                <a:gd name="T41" fmla="*/ 63 h 94"/>
                <a:gd name="T42" fmla="*/ 118 w 130"/>
                <a:gd name="T43" fmla="*/ 59 h 94"/>
                <a:gd name="T44" fmla="*/ 112 w 130"/>
                <a:gd name="T45" fmla="*/ 50 h 94"/>
                <a:gd name="T46" fmla="*/ 113 w 130"/>
                <a:gd name="T47" fmla="*/ 49 h 94"/>
                <a:gd name="T48" fmla="*/ 112 w 130"/>
                <a:gd name="T49" fmla="*/ 44 h 94"/>
                <a:gd name="T50" fmla="*/ 111 w 130"/>
                <a:gd name="T51" fmla="*/ 44 h 94"/>
                <a:gd name="T52" fmla="*/ 109 w 130"/>
                <a:gd name="T53" fmla="*/ 46 h 94"/>
                <a:gd name="T54" fmla="*/ 103 w 130"/>
                <a:gd name="T55" fmla="*/ 41 h 94"/>
                <a:gd name="T56" fmla="*/ 108 w 130"/>
                <a:gd name="T57" fmla="*/ 36 h 94"/>
                <a:gd name="T58" fmla="*/ 110 w 130"/>
                <a:gd name="T59" fmla="*/ 37 h 94"/>
                <a:gd name="T60" fmla="*/ 112 w 130"/>
                <a:gd name="T61" fmla="*/ 40 h 94"/>
                <a:gd name="T62" fmla="*/ 118 w 130"/>
                <a:gd name="T63" fmla="*/ 38 h 94"/>
                <a:gd name="T64" fmla="*/ 126 w 130"/>
                <a:gd name="T65" fmla="*/ 24 h 94"/>
                <a:gd name="T66" fmla="*/ 130 w 130"/>
                <a:gd name="T67" fmla="*/ 24 h 94"/>
                <a:gd name="T68" fmla="*/ 129 w 130"/>
                <a:gd name="T69" fmla="*/ 17 h 94"/>
                <a:gd name="T70" fmla="*/ 122 w 130"/>
                <a:gd name="T71" fmla="*/ 16 h 94"/>
                <a:gd name="T72" fmla="*/ 99 w 130"/>
                <a:gd name="T73" fmla="*/ 2 h 94"/>
                <a:gd name="T74" fmla="*/ 87 w 130"/>
                <a:gd name="T75" fmla="*/ 1 h 94"/>
                <a:gd name="T76" fmla="*/ 90 w 130"/>
                <a:gd name="T77" fmla="*/ 4 h 94"/>
                <a:gd name="T78" fmla="*/ 87 w 130"/>
                <a:gd name="T79" fmla="*/ 11 h 94"/>
                <a:gd name="T80" fmla="*/ 85 w 130"/>
                <a:gd name="T81" fmla="*/ 12 h 94"/>
                <a:gd name="T82" fmla="*/ 92 w 130"/>
                <a:gd name="T83" fmla="*/ 16 h 94"/>
                <a:gd name="T84" fmla="*/ 93 w 130"/>
                <a:gd name="T85" fmla="*/ 20 h 94"/>
                <a:gd name="T86" fmla="*/ 82 w 130"/>
                <a:gd name="T87" fmla="*/ 24 h 94"/>
                <a:gd name="T88" fmla="*/ 81 w 130"/>
                <a:gd name="T89" fmla="*/ 31 h 94"/>
                <a:gd name="T90" fmla="*/ 77 w 130"/>
                <a:gd name="T91" fmla="*/ 31 h 94"/>
                <a:gd name="T92" fmla="*/ 62 w 130"/>
                <a:gd name="T93" fmla="*/ 31 h 94"/>
                <a:gd name="T94" fmla="*/ 52 w 130"/>
                <a:gd name="T95" fmla="*/ 31 h 94"/>
                <a:gd name="T96" fmla="*/ 33 w 130"/>
                <a:gd name="T97" fmla="*/ 24 h 94"/>
                <a:gd name="T98" fmla="*/ 30 w 130"/>
                <a:gd name="T99" fmla="*/ 17 h 94"/>
                <a:gd name="T100" fmla="*/ 18 w 130"/>
                <a:gd name="T101" fmla="*/ 19 h 94"/>
                <a:gd name="T102" fmla="*/ 14 w 130"/>
                <a:gd name="T103" fmla="*/ 24 h 94"/>
                <a:gd name="T104" fmla="*/ 13 w 130"/>
                <a:gd name="T105" fmla="*/ 31 h 94"/>
                <a:gd name="T106" fmla="*/ 5 w 130"/>
                <a:gd name="T107" fmla="*/ 38 h 94"/>
                <a:gd name="T108" fmla="*/ 5 w 130"/>
                <a:gd name="T109" fmla="*/ 45 h 9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"/>
                <a:gd name="T166" fmla="*/ 0 h 94"/>
                <a:gd name="T167" fmla="*/ 130 w 130"/>
                <a:gd name="T168" fmla="*/ 94 h 9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" h="94">
                  <a:moveTo>
                    <a:pt x="5" y="45"/>
                  </a:moveTo>
                  <a:cubicBezTo>
                    <a:pt x="8" y="50"/>
                    <a:pt x="11" y="52"/>
                    <a:pt x="13" y="52"/>
                  </a:cubicBezTo>
                  <a:lnTo>
                    <a:pt x="16" y="51"/>
                  </a:lnTo>
                  <a:cubicBezTo>
                    <a:pt x="17" y="51"/>
                    <a:pt x="19" y="53"/>
                    <a:pt x="19" y="55"/>
                  </a:cubicBezTo>
                  <a:cubicBezTo>
                    <a:pt x="19" y="55"/>
                    <a:pt x="18" y="56"/>
                    <a:pt x="17" y="56"/>
                  </a:cubicBezTo>
                  <a:cubicBezTo>
                    <a:pt x="18" y="58"/>
                    <a:pt x="19" y="58"/>
                    <a:pt x="19" y="60"/>
                  </a:cubicBezTo>
                  <a:lnTo>
                    <a:pt x="17" y="60"/>
                  </a:lnTo>
                  <a:lnTo>
                    <a:pt x="17" y="61"/>
                  </a:lnTo>
                  <a:cubicBezTo>
                    <a:pt x="18" y="65"/>
                    <a:pt x="22" y="64"/>
                    <a:pt x="24" y="67"/>
                  </a:cubicBezTo>
                  <a:lnTo>
                    <a:pt x="28" y="67"/>
                  </a:lnTo>
                  <a:cubicBezTo>
                    <a:pt x="28" y="68"/>
                    <a:pt x="30" y="68"/>
                    <a:pt x="31" y="69"/>
                  </a:cubicBezTo>
                  <a:cubicBezTo>
                    <a:pt x="35" y="71"/>
                    <a:pt x="37" y="74"/>
                    <a:pt x="44" y="74"/>
                  </a:cubicBezTo>
                  <a:lnTo>
                    <a:pt x="44" y="72"/>
                  </a:lnTo>
                  <a:lnTo>
                    <a:pt x="45" y="72"/>
                  </a:lnTo>
                  <a:cubicBezTo>
                    <a:pt x="45" y="73"/>
                    <a:pt x="46" y="73"/>
                    <a:pt x="46" y="74"/>
                  </a:cubicBezTo>
                  <a:cubicBezTo>
                    <a:pt x="47" y="74"/>
                    <a:pt x="47" y="72"/>
                    <a:pt x="48" y="72"/>
                  </a:cubicBezTo>
                  <a:cubicBezTo>
                    <a:pt x="49" y="73"/>
                    <a:pt x="52" y="74"/>
                    <a:pt x="54" y="74"/>
                  </a:cubicBezTo>
                  <a:cubicBezTo>
                    <a:pt x="56" y="71"/>
                    <a:pt x="59" y="70"/>
                    <a:pt x="62" y="69"/>
                  </a:cubicBezTo>
                  <a:cubicBezTo>
                    <a:pt x="63" y="70"/>
                    <a:pt x="65" y="72"/>
                    <a:pt x="67" y="72"/>
                  </a:cubicBezTo>
                  <a:cubicBezTo>
                    <a:pt x="68" y="72"/>
                    <a:pt x="68" y="74"/>
                    <a:pt x="70" y="74"/>
                  </a:cubicBezTo>
                  <a:cubicBezTo>
                    <a:pt x="70" y="76"/>
                    <a:pt x="71" y="77"/>
                    <a:pt x="71" y="79"/>
                  </a:cubicBezTo>
                  <a:cubicBezTo>
                    <a:pt x="71" y="80"/>
                    <a:pt x="69" y="81"/>
                    <a:pt x="69" y="83"/>
                  </a:cubicBezTo>
                  <a:cubicBezTo>
                    <a:pt x="69" y="84"/>
                    <a:pt x="71" y="84"/>
                    <a:pt x="72" y="85"/>
                  </a:cubicBezTo>
                  <a:cubicBezTo>
                    <a:pt x="73" y="86"/>
                    <a:pt x="73" y="87"/>
                    <a:pt x="73" y="87"/>
                  </a:cubicBezTo>
                  <a:cubicBezTo>
                    <a:pt x="74" y="89"/>
                    <a:pt x="75" y="92"/>
                    <a:pt x="77" y="92"/>
                  </a:cubicBezTo>
                  <a:cubicBezTo>
                    <a:pt x="77" y="92"/>
                    <a:pt x="78" y="91"/>
                    <a:pt x="78" y="91"/>
                  </a:cubicBezTo>
                  <a:cubicBezTo>
                    <a:pt x="80" y="91"/>
                    <a:pt x="80" y="89"/>
                    <a:pt x="81" y="89"/>
                  </a:cubicBezTo>
                  <a:cubicBezTo>
                    <a:pt x="83" y="87"/>
                    <a:pt x="87" y="88"/>
                    <a:pt x="88" y="86"/>
                  </a:cubicBezTo>
                  <a:cubicBezTo>
                    <a:pt x="89" y="87"/>
                    <a:pt x="91" y="88"/>
                    <a:pt x="92" y="88"/>
                  </a:cubicBezTo>
                  <a:cubicBezTo>
                    <a:pt x="93" y="89"/>
                    <a:pt x="94" y="91"/>
                    <a:pt x="95" y="91"/>
                  </a:cubicBezTo>
                  <a:lnTo>
                    <a:pt x="99" y="92"/>
                  </a:lnTo>
                  <a:cubicBezTo>
                    <a:pt x="99" y="92"/>
                    <a:pt x="99" y="92"/>
                    <a:pt x="99" y="93"/>
                  </a:cubicBezTo>
                  <a:cubicBezTo>
                    <a:pt x="99" y="94"/>
                    <a:pt x="100" y="94"/>
                    <a:pt x="100" y="94"/>
                  </a:cubicBezTo>
                  <a:cubicBezTo>
                    <a:pt x="100" y="94"/>
                    <a:pt x="101" y="94"/>
                    <a:pt x="100" y="93"/>
                  </a:cubicBezTo>
                  <a:cubicBezTo>
                    <a:pt x="101" y="93"/>
                    <a:pt x="102" y="91"/>
                    <a:pt x="103" y="91"/>
                  </a:cubicBezTo>
                  <a:cubicBezTo>
                    <a:pt x="106" y="91"/>
                    <a:pt x="106" y="88"/>
                    <a:pt x="108" y="87"/>
                  </a:cubicBezTo>
                  <a:cubicBezTo>
                    <a:pt x="108" y="88"/>
                    <a:pt x="109" y="88"/>
                    <a:pt x="109" y="89"/>
                  </a:cubicBezTo>
                  <a:cubicBezTo>
                    <a:pt x="109" y="88"/>
                    <a:pt x="110" y="88"/>
                    <a:pt x="111" y="89"/>
                  </a:cubicBezTo>
                  <a:cubicBezTo>
                    <a:pt x="111" y="86"/>
                    <a:pt x="113" y="87"/>
                    <a:pt x="115" y="87"/>
                  </a:cubicBezTo>
                  <a:cubicBezTo>
                    <a:pt x="117" y="86"/>
                    <a:pt x="117" y="83"/>
                    <a:pt x="120" y="82"/>
                  </a:cubicBezTo>
                  <a:cubicBezTo>
                    <a:pt x="120" y="81"/>
                    <a:pt x="121" y="80"/>
                    <a:pt x="121" y="79"/>
                  </a:cubicBezTo>
                  <a:cubicBezTo>
                    <a:pt x="121" y="79"/>
                    <a:pt x="121" y="77"/>
                    <a:pt x="120" y="77"/>
                  </a:cubicBezTo>
                  <a:cubicBezTo>
                    <a:pt x="122" y="75"/>
                    <a:pt x="123" y="73"/>
                    <a:pt x="124" y="70"/>
                  </a:cubicBezTo>
                  <a:cubicBezTo>
                    <a:pt x="123" y="70"/>
                    <a:pt x="124" y="69"/>
                    <a:pt x="124" y="69"/>
                  </a:cubicBezTo>
                  <a:lnTo>
                    <a:pt x="123" y="68"/>
                  </a:lnTo>
                  <a:cubicBezTo>
                    <a:pt x="123" y="68"/>
                    <a:pt x="124" y="67"/>
                    <a:pt x="124" y="67"/>
                  </a:cubicBezTo>
                  <a:lnTo>
                    <a:pt x="124" y="66"/>
                  </a:lnTo>
                  <a:cubicBezTo>
                    <a:pt x="122" y="67"/>
                    <a:pt x="121" y="66"/>
                    <a:pt x="119" y="66"/>
                  </a:cubicBezTo>
                  <a:cubicBezTo>
                    <a:pt x="121" y="65"/>
                    <a:pt x="121" y="64"/>
                    <a:pt x="122" y="63"/>
                  </a:cubicBezTo>
                  <a:cubicBezTo>
                    <a:pt x="119" y="62"/>
                    <a:pt x="118" y="62"/>
                    <a:pt x="116" y="60"/>
                  </a:cubicBezTo>
                  <a:cubicBezTo>
                    <a:pt x="117" y="61"/>
                    <a:pt x="120" y="62"/>
                    <a:pt x="122" y="62"/>
                  </a:cubicBezTo>
                  <a:cubicBezTo>
                    <a:pt x="122" y="60"/>
                    <a:pt x="118" y="60"/>
                    <a:pt x="118" y="59"/>
                  </a:cubicBezTo>
                  <a:cubicBezTo>
                    <a:pt x="118" y="58"/>
                    <a:pt x="118" y="58"/>
                    <a:pt x="117" y="58"/>
                  </a:cubicBezTo>
                  <a:cubicBezTo>
                    <a:pt x="117" y="57"/>
                    <a:pt x="111" y="52"/>
                    <a:pt x="111" y="52"/>
                  </a:cubicBezTo>
                  <a:cubicBezTo>
                    <a:pt x="111" y="51"/>
                    <a:pt x="112" y="51"/>
                    <a:pt x="112" y="50"/>
                  </a:cubicBezTo>
                  <a:cubicBezTo>
                    <a:pt x="112" y="50"/>
                    <a:pt x="112" y="50"/>
                    <a:pt x="112" y="49"/>
                  </a:cubicBezTo>
                  <a:lnTo>
                    <a:pt x="113" y="49"/>
                  </a:lnTo>
                  <a:cubicBezTo>
                    <a:pt x="113" y="48"/>
                    <a:pt x="115" y="47"/>
                    <a:pt x="116" y="46"/>
                  </a:cubicBezTo>
                  <a:cubicBezTo>
                    <a:pt x="115" y="45"/>
                    <a:pt x="113" y="45"/>
                    <a:pt x="112" y="44"/>
                  </a:cubicBezTo>
                  <a:lnTo>
                    <a:pt x="111" y="44"/>
                  </a:lnTo>
                  <a:cubicBezTo>
                    <a:pt x="111" y="44"/>
                    <a:pt x="111" y="45"/>
                    <a:pt x="111" y="46"/>
                  </a:cubicBezTo>
                  <a:lnTo>
                    <a:pt x="109" y="46"/>
                  </a:lnTo>
                  <a:cubicBezTo>
                    <a:pt x="108" y="45"/>
                    <a:pt x="108" y="44"/>
                    <a:pt x="108" y="44"/>
                  </a:cubicBezTo>
                  <a:cubicBezTo>
                    <a:pt x="107" y="43"/>
                    <a:pt x="103" y="43"/>
                    <a:pt x="103" y="41"/>
                  </a:cubicBezTo>
                  <a:cubicBezTo>
                    <a:pt x="103" y="40"/>
                    <a:pt x="104" y="40"/>
                    <a:pt x="105" y="40"/>
                  </a:cubicBezTo>
                  <a:cubicBezTo>
                    <a:pt x="105" y="40"/>
                    <a:pt x="106" y="38"/>
                    <a:pt x="106" y="38"/>
                  </a:cubicBezTo>
                  <a:cubicBezTo>
                    <a:pt x="107" y="38"/>
                    <a:pt x="108" y="38"/>
                    <a:pt x="108" y="36"/>
                  </a:cubicBezTo>
                  <a:cubicBezTo>
                    <a:pt x="108" y="36"/>
                    <a:pt x="108" y="35"/>
                    <a:pt x="109" y="35"/>
                  </a:cubicBezTo>
                  <a:cubicBezTo>
                    <a:pt x="110" y="35"/>
                    <a:pt x="111" y="36"/>
                    <a:pt x="111" y="36"/>
                  </a:cubicBezTo>
                  <a:cubicBezTo>
                    <a:pt x="111" y="37"/>
                    <a:pt x="111" y="37"/>
                    <a:pt x="110" y="37"/>
                  </a:cubicBezTo>
                  <a:cubicBezTo>
                    <a:pt x="111" y="38"/>
                    <a:pt x="111" y="39"/>
                    <a:pt x="112" y="39"/>
                  </a:cubicBezTo>
                  <a:lnTo>
                    <a:pt x="112" y="40"/>
                  </a:lnTo>
                  <a:cubicBezTo>
                    <a:pt x="111" y="40"/>
                    <a:pt x="112" y="41"/>
                    <a:pt x="112" y="41"/>
                  </a:cubicBezTo>
                  <a:cubicBezTo>
                    <a:pt x="116" y="37"/>
                    <a:pt x="116" y="37"/>
                    <a:pt x="118" y="38"/>
                  </a:cubicBezTo>
                  <a:cubicBezTo>
                    <a:pt x="119" y="36"/>
                    <a:pt x="121" y="36"/>
                    <a:pt x="122" y="34"/>
                  </a:cubicBezTo>
                  <a:cubicBezTo>
                    <a:pt x="126" y="34"/>
                    <a:pt x="125" y="30"/>
                    <a:pt x="129" y="30"/>
                  </a:cubicBezTo>
                  <a:cubicBezTo>
                    <a:pt x="129" y="27"/>
                    <a:pt x="126" y="27"/>
                    <a:pt x="126" y="24"/>
                  </a:cubicBezTo>
                  <a:cubicBezTo>
                    <a:pt x="126" y="24"/>
                    <a:pt x="127" y="24"/>
                    <a:pt x="127" y="24"/>
                  </a:cubicBezTo>
                  <a:cubicBezTo>
                    <a:pt x="128" y="24"/>
                    <a:pt x="129" y="24"/>
                    <a:pt x="130" y="24"/>
                  </a:cubicBezTo>
                  <a:lnTo>
                    <a:pt x="130" y="20"/>
                  </a:lnTo>
                  <a:cubicBezTo>
                    <a:pt x="129" y="19"/>
                    <a:pt x="129" y="18"/>
                    <a:pt x="129" y="17"/>
                  </a:cubicBezTo>
                  <a:cubicBezTo>
                    <a:pt x="129" y="16"/>
                    <a:pt x="129" y="16"/>
                    <a:pt x="129" y="15"/>
                  </a:cubicBezTo>
                  <a:cubicBezTo>
                    <a:pt x="128" y="15"/>
                    <a:pt x="128" y="14"/>
                    <a:pt x="127" y="14"/>
                  </a:cubicBezTo>
                  <a:cubicBezTo>
                    <a:pt x="125" y="14"/>
                    <a:pt x="124" y="16"/>
                    <a:pt x="122" y="16"/>
                  </a:cubicBezTo>
                  <a:cubicBezTo>
                    <a:pt x="118" y="16"/>
                    <a:pt x="116" y="12"/>
                    <a:pt x="113" y="11"/>
                  </a:cubicBezTo>
                  <a:cubicBezTo>
                    <a:pt x="110" y="10"/>
                    <a:pt x="106" y="9"/>
                    <a:pt x="106" y="6"/>
                  </a:cubicBezTo>
                  <a:cubicBezTo>
                    <a:pt x="102" y="6"/>
                    <a:pt x="101" y="3"/>
                    <a:pt x="99" y="2"/>
                  </a:cubicBezTo>
                  <a:cubicBezTo>
                    <a:pt x="96" y="1"/>
                    <a:pt x="95" y="1"/>
                    <a:pt x="93" y="0"/>
                  </a:cubicBezTo>
                  <a:lnTo>
                    <a:pt x="87" y="1"/>
                  </a:lnTo>
                  <a:cubicBezTo>
                    <a:pt x="87" y="1"/>
                    <a:pt x="87" y="2"/>
                    <a:pt x="87" y="2"/>
                  </a:cubicBezTo>
                  <a:cubicBezTo>
                    <a:pt x="87" y="3"/>
                    <a:pt x="90" y="3"/>
                    <a:pt x="90" y="4"/>
                  </a:cubicBezTo>
                  <a:cubicBezTo>
                    <a:pt x="90" y="6"/>
                    <a:pt x="89" y="6"/>
                    <a:pt x="89" y="7"/>
                  </a:cubicBezTo>
                  <a:cubicBezTo>
                    <a:pt x="89" y="8"/>
                    <a:pt x="90" y="9"/>
                    <a:pt x="90" y="9"/>
                  </a:cubicBezTo>
                  <a:cubicBezTo>
                    <a:pt x="90" y="10"/>
                    <a:pt x="88" y="11"/>
                    <a:pt x="87" y="11"/>
                  </a:cubicBezTo>
                  <a:cubicBezTo>
                    <a:pt x="87" y="11"/>
                    <a:pt x="86" y="11"/>
                    <a:pt x="85" y="11"/>
                  </a:cubicBezTo>
                  <a:lnTo>
                    <a:pt x="85" y="12"/>
                  </a:lnTo>
                  <a:cubicBezTo>
                    <a:pt x="86" y="15"/>
                    <a:pt x="86" y="17"/>
                    <a:pt x="90" y="17"/>
                  </a:cubicBezTo>
                  <a:cubicBezTo>
                    <a:pt x="91" y="17"/>
                    <a:pt x="91" y="16"/>
                    <a:pt x="92" y="16"/>
                  </a:cubicBezTo>
                  <a:cubicBezTo>
                    <a:pt x="93" y="16"/>
                    <a:pt x="94" y="16"/>
                    <a:pt x="95" y="17"/>
                  </a:cubicBezTo>
                  <a:cubicBezTo>
                    <a:pt x="95" y="18"/>
                    <a:pt x="96" y="18"/>
                    <a:pt x="96" y="19"/>
                  </a:cubicBezTo>
                  <a:cubicBezTo>
                    <a:pt x="96" y="19"/>
                    <a:pt x="95" y="20"/>
                    <a:pt x="93" y="20"/>
                  </a:cubicBezTo>
                  <a:cubicBezTo>
                    <a:pt x="93" y="20"/>
                    <a:pt x="88" y="23"/>
                    <a:pt x="87" y="24"/>
                  </a:cubicBezTo>
                  <a:lnTo>
                    <a:pt x="82" y="24"/>
                  </a:lnTo>
                  <a:cubicBezTo>
                    <a:pt x="82" y="26"/>
                    <a:pt x="84" y="26"/>
                    <a:pt x="84" y="28"/>
                  </a:cubicBezTo>
                  <a:cubicBezTo>
                    <a:pt x="84" y="29"/>
                    <a:pt x="82" y="31"/>
                    <a:pt x="81" y="31"/>
                  </a:cubicBezTo>
                  <a:lnTo>
                    <a:pt x="77" y="31"/>
                  </a:lnTo>
                  <a:cubicBezTo>
                    <a:pt x="75" y="32"/>
                    <a:pt x="72" y="34"/>
                    <a:pt x="71" y="34"/>
                  </a:cubicBezTo>
                  <a:cubicBezTo>
                    <a:pt x="69" y="34"/>
                    <a:pt x="63" y="32"/>
                    <a:pt x="62" y="31"/>
                  </a:cubicBezTo>
                  <a:lnTo>
                    <a:pt x="55" y="31"/>
                  </a:lnTo>
                  <a:lnTo>
                    <a:pt x="52" y="31"/>
                  </a:lnTo>
                  <a:cubicBezTo>
                    <a:pt x="50" y="31"/>
                    <a:pt x="47" y="29"/>
                    <a:pt x="46" y="27"/>
                  </a:cubicBezTo>
                  <a:cubicBezTo>
                    <a:pt x="43" y="27"/>
                    <a:pt x="40" y="24"/>
                    <a:pt x="35" y="24"/>
                  </a:cubicBezTo>
                  <a:cubicBezTo>
                    <a:pt x="35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2"/>
                    <a:pt x="33" y="21"/>
                    <a:pt x="33" y="21"/>
                  </a:cubicBezTo>
                  <a:cubicBezTo>
                    <a:pt x="33" y="21"/>
                    <a:pt x="30" y="18"/>
                    <a:pt x="30" y="17"/>
                  </a:cubicBezTo>
                  <a:cubicBezTo>
                    <a:pt x="26" y="17"/>
                    <a:pt x="23" y="16"/>
                    <a:pt x="22" y="13"/>
                  </a:cubicBezTo>
                  <a:cubicBezTo>
                    <a:pt x="18" y="12"/>
                    <a:pt x="21" y="14"/>
                    <a:pt x="18" y="15"/>
                  </a:cubicBezTo>
                  <a:cubicBezTo>
                    <a:pt x="16" y="15"/>
                    <a:pt x="21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6" y="19"/>
                    <a:pt x="15" y="19"/>
                    <a:pt x="14" y="18"/>
                  </a:cubicBezTo>
                  <a:cubicBezTo>
                    <a:pt x="13" y="19"/>
                    <a:pt x="15" y="24"/>
                    <a:pt x="14" y="24"/>
                  </a:cubicBezTo>
                  <a:cubicBezTo>
                    <a:pt x="13" y="24"/>
                    <a:pt x="9" y="24"/>
                    <a:pt x="9" y="25"/>
                  </a:cubicBezTo>
                  <a:cubicBezTo>
                    <a:pt x="12" y="26"/>
                    <a:pt x="11" y="29"/>
                    <a:pt x="13" y="29"/>
                  </a:cubicBezTo>
                  <a:cubicBezTo>
                    <a:pt x="12" y="30"/>
                    <a:pt x="13" y="30"/>
                    <a:pt x="13" y="31"/>
                  </a:cubicBezTo>
                  <a:cubicBezTo>
                    <a:pt x="13" y="33"/>
                    <a:pt x="12" y="34"/>
                    <a:pt x="10" y="35"/>
                  </a:cubicBezTo>
                  <a:cubicBezTo>
                    <a:pt x="9" y="35"/>
                    <a:pt x="7" y="35"/>
                    <a:pt x="6" y="36"/>
                  </a:cubicBezTo>
                  <a:cubicBezTo>
                    <a:pt x="6" y="36"/>
                    <a:pt x="6" y="37"/>
                    <a:pt x="5" y="38"/>
                  </a:cubicBezTo>
                  <a:cubicBezTo>
                    <a:pt x="4" y="38"/>
                    <a:pt x="0" y="38"/>
                    <a:pt x="0" y="39"/>
                  </a:cubicBezTo>
                  <a:cubicBezTo>
                    <a:pt x="0" y="40"/>
                    <a:pt x="1" y="41"/>
                    <a:pt x="1" y="43"/>
                  </a:cubicBezTo>
                  <a:cubicBezTo>
                    <a:pt x="3" y="43"/>
                    <a:pt x="4" y="43"/>
                    <a:pt x="5" y="45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8" name="Freeform 134">
              <a:extLst>
                <a:ext uri="{FF2B5EF4-FFF2-40B4-BE49-F238E27FC236}">
                  <a16:creationId xmlns:a16="http://schemas.microsoft.com/office/drawing/2014/main" id="{CBE007BA-901E-4DBE-9B90-17B186A8816C}"/>
                </a:ext>
              </a:extLst>
            </p:cNvPr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4101547" y="4571385"/>
              <a:ext cx="135574" cy="292075"/>
            </a:xfrm>
            <a:custGeom>
              <a:avLst/>
              <a:gdLst>
                <a:gd name="T0" fmla="*/ 19 w 21"/>
                <a:gd name="T1" fmla="*/ 17 h 42"/>
                <a:gd name="T2" fmla="*/ 17 w 21"/>
                <a:gd name="T3" fmla="*/ 17 h 42"/>
                <a:gd name="T4" fmla="*/ 14 w 21"/>
                <a:gd name="T5" fmla="*/ 19 h 42"/>
                <a:gd name="T6" fmla="*/ 16 w 21"/>
                <a:gd name="T7" fmla="*/ 25 h 42"/>
                <a:gd name="T8" fmla="*/ 16 w 21"/>
                <a:gd name="T9" fmla="*/ 27 h 42"/>
                <a:gd name="T10" fmla="*/ 14 w 21"/>
                <a:gd name="T11" fmla="*/ 24 h 42"/>
                <a:gd name="T12" fmla="*/ 8 w 21"/>
                <a:gd name="T13" fmla="*/ 19 h 42"/>
                <a:gd name="T14" fmla="*/ 8 w 21"/>
                <a:gd name="T15" fmla="*/ 19 h 42"/>
                <a:gd name="T16" fmla="*/ 7 w 21"/>
                <a:gd name="T17" fmla="*/ 19 h 42"/>
                <a:gd name="T18" fmla="*/ 7 w 21"/>
                <a:gd name="T19" fmla="*/ 22 h 42"/>
                <a:gd name="T20" fmla="*/ 7 w 21"/>
                <a:gd name="T21" fmla="*/ 22 h 42"/>
                <a:gd name="T22" fmla="*/ 7 w 21"/>
                <a:gd name="T23" fmla="*/ 24 h 42"/>
                <a:gd name="T24" fmla="*/ 5 w 21"/>
                <a:gd name="T25" fmla="*/ 29 h 42"/>
                <a:gd name="T26" fmla="*/ 7 w 21"/>
                <a:gd name="T27" fmla="*/ 31 h 42"/>
                <a:gd name="T28" fmla="*/ 8 w 21"/>
                <a:gd name="T29" fmla="*/ 33 h 42"/>
                <a:gd name="T30" fmla="*/ 8 w 21"/>
                <a:gd name="T31" fmla="*/ 33 h 42"/>
                <a:gd name="T32" fmla="*/ 8 w 21"/>
                <a:gd name="T33" fmla="*/ 35 h 42"/>
                <a:gd name="T34" fmla="*/ 8 w 21"/>
                <a:gd name="T35" fmla="*/ 35 h 42"/>
                <a:gd name="T36" fmla="*/ 15 w 21"/>
                <a:gd name="T37" fmla="*/ 41 h 42"/>
                <a:gd name="T38" fmla="*/ 12 w 21"/>
                <a:gd name="T39" fmla="*/ 42 h 42"/>
                <a:gd name="T40" fmla="*/ 9 w 21"/>
                <a:gd name="T41" fmla="*/ 40 h 42"/>
                <a:gd name="T42" fmla="*/ 4 w 21"/>
                <a:gd name="T43" fmla="*/ 35 h 42"/>
                <a:gd name="T44" fmla="*/ 3 w 21"/>
                <a:gd name="T45" fmla="*/ 35 h 42"/>
                <a:gd name="T46" fmla="*/ 3 w 21"/>
                <a:gd name="T47" fmla="*/ 33 h 42"/>
                <a:gd name="T48" fmla="*/ 4 w 21"/>
                <a:gd name="T49" fmla="*/ 30 h 42"/>
                <a:gd name="T50" fmla="*/ 5 w 21"/>
                <a:gd name="T51" fmla="*/ 21 h 42"/>
                <a:gd name="T52" fmla="*/ 2 w 21"/>
                <a:gd name="T53" fmla="*/ 15 h 42"/>
                <a:gd name="T54" fmla="*/ 3 w 21"/>
                <a:gd name="T55" fmla="*/ 13 h 42"/>
                <a:gd name="T56" fmla="*/ 0 w 21"/>
                <a:gd name="T57" fmla="*/ 4 h 42"/>
                <a:gd name="T58" fmla="*/ 5 w 21"/>
                <a:gd name="T59" fmla="*/ 0 h 42"/>
                <a:gd name="T60" fmla="*/ 8 w 21"/>
                <a:gd name="T61" fmla="*/ 2 h 42"/>
                <a:gd name="T62" fmla="*/ 9 w 21"/>
                <a:gd name="T63" fmla="*/ 8 h 42"/>
                <a:gd name="T64" fmla="*/ 11 w 21"/>
                <a:gd name="T65" fmla="*/ 6 h 42"/>
                <a:gd name="T66" fmla="*/ 12 w 21"/>
                <a:gd name="T67" fmla="*/ 7 h 42"/>
                <a:gd name="T68" fmla="*/ 14 w 21"/>
                <a:gd name="T69" fmla="*/ 5 h 42"/>
                <a:gd name="T70" fmla="*/ 16 w 21"/>
                <a:gd name="T71" fmla="*/ 7 h 42"/>
                <a:gd name="T72" fmla="*/ 21 w 21"/>
                <a:gd name="T73" fmla="*/ 16 h 42"/>
                <a:gd name="T74" fmla="*/ 20 w 21"/>
                <a:gd name="T75" fmla="*/ 17 h 42"/>
                <a:gd name="T76" fmla="*/ 20 w 21"/>
                <a:gd name="T77" fmla="*/ 17 h 42"/>
                <a:gd name="T78" fmla="*/ 19 w 21"/>
                <a:gd name="T79" fmla="*/ 17 h 42"/>
                <a:gd name="T80" fmla="*/ 19 w 21"/>
                <a:gd name="T81" fmla="*/ 17 h 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"/>
                <a:gd name="T124" fmla="*/ 0 h 42"/>
                <a:gd name="T125" fmla="*/ 21 w 21"/>
                <a:gd name="T126" fmla="*/ 42 h 4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" h="42">
                  <a:moveTo>
                    <a:pt x="19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6" y="17"/>
                    <a:pt x="14" y="18"/>
                    <a:pt x="14" y="19"/>
                  </a:cubicBezTo>
                  <a:cubicBezTo>
                    <a:pt x="14" y="22"/>
                    <a:pt x="16" y="23"/>
                    <a:pt x="16" y="25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3" y="22"/>
                    <a:pt x="8" y="23"/>
                    <a:pt x="8" y="19"/>
                  </a:cubicBezTo>
                  <a:lnTo>
                    <a:pt x="7" y="19"/>
                  </a:lnTo>
                  <a:lnTo>
                    <a:pt x="7" y="22"/>
                  </a:lnTo>
                  <a:cubicBezTo>
                    <a:pt x="7" y="23"/>
                    <a:pt x="7" y="23"/>
                    <a:pt x="7" y="24"/>
                  </a:cubicBezTo>
                  <a:cubicBezTo>
                    <a:pt x="7" y="26"/>
                    <a:pt x="5" y="27"/>
                    <a:pt x="5" y="29"/>
                  </a:cubicBezTo>
                  <a:cubicBezTo>
                    <a:pt x="5" y="31"/>
                    <a:pt x="6" y="31"/>
                    <a:pt x="7" y="31"/>
                  </a:cubicBezTo>
                  <a:cubicBezTo>
                    <a:pt x="7" y="32"/>
                    <a:pt x="7" y="33"/>
                    <a:pt x="8" y="33"/>
                  </a:cubicBezTo>
                  <a:lnTo>
                    <a:pt x="8" y="35"/>
                  </a:lnTo>
                  <a:cubicBezTo>
                    <a:pt x="9" y="37"/>
                    <a:pt x="12" y="40"/>
                    <a:pt x="15" y="41"/>
                  </a:cubicBezTo>
                  <a:cubicBezTo>
                    <a:pt x="14" y="41"/>
                    <a:pt x="13" y="42"/>
                    <a:pt x="12" y="42"/>
                  </a:cubicBezTo>
                  <a:cubicBezTo>
                    <a:pt x="11" y="42"/>
                    <a:pt x="11" y="40"/>
                    <a:pt x="9" y="40"/>
                  </a:cubicBezTo>
                  <a:cubicBezTo>
                    <a:pt x="8" y="38"/>
                    <a:pt x="7" y="37"/>
                    <a:pt x="4" y="35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4"/>
                    <a:pt x="3" y="33"/>
                    <a:pt x="3" y="33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30"/>
                    <a:pt x="5" y="25"/>
                    <a:pt x="5" y="21"/>
                  </a:cubicBezTo>
                  <a:cubicBezTo>
                    <a:pt x="5" y="19"/>
                    <a:pt x="2" y="17"/>
                    <a:pt x="2" y="15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9"/>
                    <a:pt x="0" y="9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8" y="4"/>
                    <a:pt x="8" y="8"/>
                    <a:pt x="9" y="8"/>
                  </a:cubicBezTo>
                  <a:cubicBezTo>
                    <a:pt x="10" y="8"/>
                    <a:pt x="10" y="6"/>
                    <a:pt x="11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3" y="7"/>
                    <a:pt x="13" y="5"/>
                    <a:pt x="14" y="5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8" y="9"/>
                    <a:pt x="21" y="12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lnTo>
                    <a:pt x="19" y="1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9" name="Freeform 135">
              <a:extLst>
                <a:ext uri="{FF2B5EF4-FFF2-40B4-BE49-F238E27FC236}">
                  <a16:creationId xmlns:a16="http://schemas.microsoft.com/office/drawing/2014/main" id="{FDDEA12F-5732-4ADE-A133-70ADFD2688C7}"/>
                </a:ext>
              </a:extLst>
            </p:cNvPr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1378242" y="5422134"/>
              <a:ext cx="256589" cy="595069"/>
            </a:xfrm>
            <a:custGeom>
              <a:avLst/>
              <a:gdLst>
                <a:gd name="T0" fmla="*/ 39 w 39"/>
                <a:gd name="T1" fmla="*/ 16 h 86"/>
                <a:gd name="T2" fmla="*/ 39 w 39"/>
                <a:gd name="T3" fmla="*/ 10 h 86"/>
                <a:gd name="T4" fmla="*/ 37 w 39"/>
                <a:gd name="T5" fmla="*/ 9 h 86"/>
                <a:gd name="T6" fmla="*/ 37 w 39"/>
                <a:gd name="T7" fmla="*/ 10 h 86"/>
                <a:gd name="T8" fmla="*/ 28 w 39"/>
                <a:gd name="T9" fmla="*/ 14 h 86"/>
                <a:gd name="T10" fmla="*/ 19 w 39"/>
                <a:gd name="T11" fmla="*/ 4 h 86"/>
                <a:gd name="T12" fmla="*/ 12 w 39"/>
                <a:gd name="T13" fmla="*/ 2 h 86"/>
                <a:gd name="T14" fmla="*/ 4 w 39"/>
                <a:gd name="T15" fmla="*/ 2 h 86"/>
                <a:gd name="T16" fmla="*/ 3 w 39"/>
                <a:gd name="T17" fmla="*/ 13 h 86"/>
                <a:gd name="T18" fmla="*/ 0 w 39"/>
                <a:gd name="T19" fmla="*/ 26 h 86"/>
                <a:gd name="T20" fmla="*/ 3 w 39"/>
                <a:gd name="T21" fmla="*/ 36 h 86"/>
                <a:gd name="T22" fmla="*/ 3 w 39"/>
                <a:gd name="T23" fmla="*/ 38 h 86"/>
                <a:gd name="T24" fmla="*/ 2 w 39"/>
                <a:gd name="T25" fmla="*/ 43 h 86"/>
                <a:gd name="T26" fmla="*/ 3 w 39"/>
                <a:gd name="T27" fmla="*/ 52 h 86"/>
                <a:gd name="T28" fmla="*/ 10 w 39"/>
                <a:gd name="T29" fmla="*/ 72 h 86"/>
                <a:gd name="T30" fmla="*/ 9 w 39"/>
                <a:gd name="T31" fmla="*/ 76 h 86"/>
                <a:gd name="T32" fmla="*/ 15 w 39"/>
                <a:gd name="T33" fmla="*/ 84 h 86"/>
                <a:gd name="T34" fmla="*/ 19 w 39"/>
                <a:gd name="T35" fmla="*/ 82 h 86"/>
                <a:gd name="T36" fmla="*/ 21 w 39"/>
                <a:gd name="T37" fmla="*/ 80 h 86"/>
                <a:gd name="T38" fmla="*/ 20 w 39"/>
                <a:gd name="T39" fmla="*/ 77 h 86"/>
                <a:gd name="T40" fmla="*/ 20 w 39"/>
                <a:gd name="T41" fmla="*/ 77 h 86"/>
                <a:gd name="T42" fmla="*/ 23 w 39"/>
                <a:gd name="T43" fmla="*/ 75 h 86"/>
                <a:gd name="T44" fmla="*/ 23 w 39"/>
                <a:gd name="T45" fmla="*/ 72 h 86"/>
                <a:gd name="T46" fmla="*/ 21 w 39"/>
                <a:gd name="T47" fmla="*/ 66 h 86"/>
                <a:gd name="T48" fmla="*/ 19 w 39"/>
                <a:gd name="T49" fmla="*/ 55 h 86"/>
                <a:gd name="T50" fmla="*/ 24 w 39"/>
                <a:gd name="T51" fmla="*/ 55 h 86"/>
                <a:gd name="T52" fmla="*/ 25 w 39"/>
                <a:gd name="T53" fmla="*/ 51 h 86"/>
                <a:gd name="T54" fmla="*/ 28 w 39"/>
                <a:gd name="T55" fmla="*/ 48 h 86"/>
                <a:gd name="T56" fmla="*/ 35 w 39"/>
                <a:gd name="T57" fmla="*/ 41 h 86"/>
                <a:gd name="T58" fmla="*/ 30 w 39"/>
                <a:gd name="T59" fmla="*/ 35 h 86"/>
                <a:gd name="T60" fmla="*/ 31 w 39"/>
                <a:gd name="T61" fmla="*/ 29 h 86"/>
                <a:gd name="T62" fmla="*/ 32 w 39"/>
                <a:gd name="T63" fmla="*/ 24 h 86"/>
                <a:gd name="T64" fmla="*/ 32 w 39"/>
                <a:gd name="T65" fmla="*/ 23 h 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86"/>
                <a:gd name="T101" fmla="*/ 39 w 39"/>
                <a:gd name="T102" fmla="*/ 86 h 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86">
                  <a:moveTo>
                    <a:pt x="32" y="23"/>
                  </a:moveTo>
                  <a:cubicBezTo>
                    <a:pt x="32" y="21"/>
                    <a:pt x="37" y="17"/>
                    <a:pt x="39" y="16"/>
                  </a:cubicBezTo>
                  <a:cubicBezTo>
                    <a:pt x="39" y="16"/>
                    <a:pt x="39" y="14"/>
                    <a:pt x="39" y="13"/>
                  </a:cubicBezTo>
                  <a:cubicBezTo>
                    <a:pt x="39" y="12"/>
                    <a:pt x="39" y="11"/>
                    <a:pt x="39" y="10"/>
                  </a:cubicBezTo>
                  <a:cubicBezTo>
                    <a:pt x="38" y="10"/>
                    <a:pt x="37" y="9"/>
                    <a:pt x="37" y="9"/>
                  </a:cubicBezTo>
                  <a:lnTo>
                    <a:pt x="37" y="10"/>
                  </a:lnTo>
                  <a:cubicBezTo>
                    <a:pt x="38" y="13"/>
                    <a:pt x="34" y="16"/>
                    <a:pt x="33" y="16"/>
                  </a:cubicBezTo>
                  <a:cubicBezTo>
                    <a:pt x="31" y="16"/>
                    <a:pt x="28" y="16"/>
                    <a:pt x="28" y="14"/>
                  </a:cubicBezTo>
                  <a:cubicBezTo>
                    <a:pt x="28" y="12"/>
                    <a:pt x="29" y="11"/>
                    <a:pt x="30" y="9"/>
                  </a:cubicBezTo>
                  <a:cubicBezTo>
                    <a:pt x="25" y="7"/>
                    <a:pt x="22" y="7"/>
                    <a:pt x="19" y="4"/>
                  </a:cubicBezTo>
                  <a:cubicBezTo>
                    <a:pt x="18" y="3"/>
                    <a:pt x="18" y="1"/>
                    <a:pt x="16" y="0"/>
                  </a:cubicBezTo>
                  <a:cubicBezTo>
                    <a:pt x="14" y="0"/>
                    <a:pt x="13" y="0"/>
                    <a:pt x="12" y="2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4" y="6"/>
                    <a:pt x="1" y="6"/>
                    <a:pt x="1" y="8"/>
                  </a:cubicBezTo>
                  <a:cubicBezTo>
                    <a:pt x="1" y="10"/>
                    <a:pt x="3" y="11"/>
                    <a:pt x="3" y="13"/>
                  </a:cubicBezTo>
                  <a:cubicBezTo>
                    <a:pt x="3" y="16"/>
                    <a:pt x="0" y="17"/>
                    <a:pt x="0" y="20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0" y="30"/>
                    <a:pt x="3" y="31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8"/>
                    <a:pt x="3" y="38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3" y="41"/>
                    <a:pt x="2" y="42"/>
                    <a:pt x="2" y="43"/>
                  </a:cubicBezTo>
                  <a:cubicBezTo>
                    <a:pt x="2" y="45"/>
                    <a:pt x="4" y="46"/>
                    <a:pt x="4" y="48"/>
                  </a:cubicBezTo>
                  <a:cubicBezTo>
                    <a:pt x="4" y="49"/>
                    <a:pt x="3" y="51"/>
                    <a:pt x="3" y="52"/>
                  </a:cubicBezTo>
                  <a:cubicBezTo>
                    <a:pt x="3" y="59"/>
                    <a:pt x="9" y="61"/>
                    <a:pt x="9" y="67"/>
                  </a:cubicBezTo>
                  <a:cubicBezTo>
                    <a:pt x="9" y="69"/>
                    <a:pt x="10" y="70"/>
                    <a:pt x="10" y="72"/>
                  </a:cubicBezTo>
                  <a:cubicBezTo>
                    <a:pt x="10" y="73"/>
                    <a:pt x="9" y="73"/>
                    <a:pt x="9" y="74"/>
                  </a:cubicBezTo>
                  <a:cubicBezTo>
                    <a:pt x="9" y="75"/>
                    <a:pt x="9" y="76"/>
                    <a:pt x="9" y="76"/>
                  </a:cubicBezTo>
                  <a:cubicBezTo>
                    <a:pt x="9" y="77"/>
                    <a:pt x="9" y="77"/>
                    <a:pt x="9" y="79"/>
                  </a:cubicBezTo>
                  <a:cubicBezTo>
                    <a:pt x="9" y="81"/>
                    <a:pt x="12" y="84"/>
                    <a:pt x="15" y="84"/>
                  </a:cubicBezTo>
                  <a:cubicBezTo>
                    <a:pt x="17" y="85"/>
                    <a:pt x="18" y="86"/>
                    <a:pt x="20" y="86"/>
                  </a:cubicBezTo>
                  <a:cubicBezTo>
                    <a:pt x="20" y="84"/>
                    <a:pt x="19" y="82"/>
                    <a:pt x="19" y="82"/>
                  </a:cubicBezTo>
                  <a:cubicBezTo>
                    <a:pt x="19" y="81"/>
                    <a:pt x="21" y="80"/>
                    <a:pt x="21" y="80"/>
                  </a:cubicBezTo>
                  <a:lnTo>
                    <a:pt x="21" y="77"/>
                  </a:lnTo>
                  <a:lnTo>
                    <a:pt x="20" y="77"/>
                  </a:lnTo>
                  <a:cubicBezTo>
                    <a:pt x="22" y="76"/>
                    <a:pt x="22" y="76"/>
                    <a:pt x="23" y="75"/>
                  </a:cubicBezTo>
                  <a:lnTo>
                    <a:pt x="23" y="72"/>
                  </a:lnTo>
                  <a:cubicBezTo>
                    <a:pt x="20" y="72"/>
                    <a:pt x="18" y="71"/>
                    <a:pt x="18" y="68"/>
                  </a:cubicBezTo>
                  <a:cubicBezTo>
                    <a:pt x="18" y="67"/>
                    <a:pt x="20" y="66"/>
                    <a:pt x="21" y="66"/>
                  </a:cubicBezTo>
                  <a:cubicBezTo>
                    <a:pt x="21" y="65"/>
                    <a:pt x="21" y="63"/>
                    <a:pt x="21" y="62"/>
                  </a:cubicBezTo>
                  <a:cubicBezTo>
                    <a:pt x="21" y="59"/>
                    <a:pt x="19" y="56"/>
                    <a:pt x="19" y="55"/>
                  </a:cubicBezTo>
                  <a:cubicBezTo>
                    <a:pt x="19" y="55"/>
                    <a:pt x="19" y="54"/>
                    <a:pt x="19" y="54"/>
                  </a:cubicBezTo>
                  <a:cubicBezTo>
                    <a:pt x="21" y="54"/>
                    <a:pt x="23" y="55"/>
                    <a:pt x="24" y="55"/>
                  </a:cubicBezTo>
                  <a:cubicBezTo>
                    <a:pt x="25" y="55"/>
                    <a:pt x="25" y="54"/>
                    <a:pt x="25" y="53"/>
                  </a:cubicBezTo>
                  <a:cubicBezTo>
                    <a:pt x="25" y="53"/>
                    <a:pt x="25" y="52"/>
                    <a:pt x="25" y="51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48"/>
                    <a:pt x="27" y="48"/>
                    <a:pt x="28" y="48"/>
                  </a:cubicBezTo>
                  <a:cubicBezTo>
                    <a:pt x="34" y="49"/>
                    <a:pt x="36" y="46"/>
                    <a:pt x="36" y="42"/>
                  </a:cubicBezTo>
                  <a:cubicBezTo>
                    <a:pt x="36" y="41"/>
                    <a:pt x="35" y="41"/>
                    <a:pt x="35" y="41"/>
                  </a:cubicBezTo>
                  <a:cubicBezTo>
                    <a:pt x="34" y="40"/>
                    <a:pt x="34" y="39"/>
                    <a:pt x="35" y="39"/>
                  </a:cubicBezTo>
                  <a:cubicBezTo>
                    <a:pt x="33" y="38"/>
                    <a:pt x="30" y="36"/>
                    <a:pt x="30" y="35"/>
                  </a:cubicBezTo>
                  <a:lnTo>
                    <a:pt x="31" y="29"/>
                  </a:lnTo>
                  <a:cubicBezTo>
                    <a:pt x="31" y="27"/>
                    <a:pt x="30" y="25"/>
                    <a:pt x="32" y="24"/>
                  </a:cubicBezTo>
                  <a:lnTo>
                    <a:pt x="32" y="23"/>
                  </a:ln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0" name="Freeform 136">
              <a:extLst>
                <a:ext uri="{FF2B5EF4-FFF2-40B4-BE49-F238E27FC236}">
                  <a16:creationId xmlns:a16="http://schemas.microsoft.com/office/drawing/2014/main" id="{B24242CE-C3B2-4B87-A434-781D5A5F7B84}"/>
                </a:ext>
              </a:extLst>
            </p:cNvPr>
            <p:cNvSpPr>
              <a:spLocks/>
            </p:cNvSpPr>
            <p:nvPr>
              <p:custDataLst>
                <p:tags r:id="rId136"/>
              </p:custDataLst>
            </p:nvPr>
          </p:nvSpPr>
          <p:spPr bwMode="auto">
            <a:xfrm>
              <a:off x="1339117" y="5332965"/>
              <a:ext cx="178339" cy="723364"/>
            </a:xfrm>
            <a:custGeom>
              <a:avLst/>
              <a:gdLst>
                <a:gd name="T0" fmla="*/ 22 w 27"/>
                <a:gd name="T1" fmla="*/ 98 h 104"/>
                <a:gd name="T2" fmla="*/ 15 w 27"/>
                <a:gd name="T3" fmla="*/ 92 h 104"/>
                <a:gd name="T4" fmla="*/ 15 w 27"/>
                <a:gd name="T5" fmla="*/ 89 h 104"/>
                <a:gd name="T6" fmla="*/ 15 w 27"/>
                <a:gd name="T7" fmla="*/ 87 h 104"/>
                <a:gd name="T8" fmla="*/ 16 w 27"/>
                <a:gd name="T9" fmla="*/ 85 h 104"/>
                <a:gd name="T10" fmla="*/ 15 w 27"/>
                <a:gd name="T11" fmla="*/ 80 h 104"/>
                <a:gd name="T12" fmla="*/ 9 w 27"/>
                <a:gd name="T13" fmla="*/ 65 h 104"/>
                <a:gd name="T14" fmla="*/ 10 w 27"/>
                <a:gd name="T15" fmla="*/ 61 h 104"/>
                <a:gd name="T16" fmla="*/ 8 w 27"/>
                <a:gd name="T17" fmla="*/ 56 h 104"/>
                <a:gd name="T18" fmla="*/ 9 w 27"/>
                <a:gd name="T19" fmla="*/ 53 h 104"/>
                <a:gd name="T20" fmla="*/ 9 w 27"/>
                <a:gd name="T21" fmla="*/ 51 h 104"/>
                <a:gd name="T22" fmla="*/ 9 w 27"/>
                <a:gd name="T23" fmla="*/ 49 h 104"/>
                <a:gd name="T24" fmla="*/ 9 w 27"/>
                <a:gd name="T25" fmla="*/ 49 h 104"/>
                <a:gd name="T26" fmla="*/ 9 w 27"/>
                <a:gd name="T27" fmla="*/ 47 h 104"/>
                <a:gd name="T28" fmla="*/ 6 w 27"/>
                <a:gd name="T29" fmla="*/ 39 h 104"/>
                <a:gd name="T30" fmla="*/ 6 w 27"/>
                <a:gd name="T31" fmla="*/ 33 h 104"/>
                <a:gd name="T32" fmla="*/ 9 w 27"/>
                <a:gd name="T33" fmla="*/ 26 h 104"/>
                <a:gd name="T34" fmla="*/ 7 w 27"/>
                <a:gd name="T35" fmla="*/ 21 h 104"/>
                <a:gd name="T36" fmla="*/ 10 w 27"/>
                <a:gd name="T37" fmla="*/ 15 h 104"/>
                <a:gd name="T38" fmla="*/ 6 w 27"/>
                <a:gd name="T39" fmla="*/ 8 h 104"/>
                <a:gd name="T40" fmla="*/ 3 w 27"/>
                <a:gd name="T41" fmla="*/ 0 h 104"/>
                <a:gd name="T42" fmla="*/ 2 w 27"/>
                <a:gd name="T43" fmla="*/ 3 h 104"/>
                <a:gd name="T44" fmla="*/ 2 w 27"/>
                <a:gd name="T45" fmla="*/ 3 h 104"/>
                <a:gd name="T46" fmla="*/ 0 w 27"/>
                <a:gd name="T47" fmla="*/ 2 h 104"/>
                <a:gd name="T48" fmla="*/ 0 w 27"/>
                <a:gd name="T49" fmla="*/ 2 h 104"/>
                <a:gd name="T50" fmla="*/ 2 w 27"/>
                <a:gd name="T51" fmla="*/ 14 h 104"/>
                <a:gd name="T52" fmla="*/ 1 w 27"/>
                <a:gd name="T53" fmla="*/ 17 h 104"/>
                <a:gd name="T54" fmla="*/ 2 w 27"/>
                <a:gd name="T55" fmla="*/ 25 h 104"/>
                <a:gd name="T56" fmla="*/ 2 w 27"/>
                <a:gd name="T57" fmla="*/ 29 h 104"/>
                <a:gd name="T58" fmla="*/ 2 w 27"/>
                <a:gd name="T59" fmla="*/ 32 h 104"/>
                <a:gd name="T60" fmla="*/ 2 w 27"/>
                <a:gd name="T61" fmla="*/ 33 h 104"/>
                <a:gd name="T62" fmla="*/ 2 w 27"/>
                <a:gd name="T63" fmla="*/ 36 h 104"/>
                <a:gd name="T64" fmla="*/ 2 w 27"/>
                <a:gd name="T65" fmla="*/ 39 h 104"/>
                <a:gd name="T66" fmla="*/ 3 w 27"/>
                <a:gd name="T67" fmla="*/ 42 h 104"/>
                <a:gd name="T68" fmla="*/ 4 w 27"/>
                <a:gd name="T69" fmla="*/ 46 h 104"/>
                <a:gd name="T70" fmla="*/ 3 w 27"/>
                <a:gd name="T71" fmla="*/ 54 h 104"/>
                <a:gd name="T72" fmla="*/ 2 w 27"/>
                <a:gd name="T73" fmla="*/ 57 h 104"/>
                <a:gd name="T74" fmla="*/ 5 w 27"/>
                <a:gd name="T75" fmla="*/ 64 h 104"/>
                <a:gd name="T76" fmla="*/ 4 w 27"/>
                <a:gd name="T77" fmla="*/ 67 h 104"/>
                <a:gd name="T78" fmla="*/ 8 w 27"/>
                <a:gd name="T79" fmla="*/ 70 h 104"/>
                <a:gd name="T80" fmla="*/ 9 w 27"/>
                <a:gd name="T81" fmla="*/ 76 h 104"/>
                <a:gd name="T82" fmla="*/ 10 w 27"/>
                <a:gd name="T83" fmla="*/ 79 h 104"/>
                <a:gd name="T84" fmla="*/ 10 w 27"/>
                <a:gd name="T85" fmla="*/ 82 h 104"/>
                <a:gd name="T86" fmla="*/ 6 w 27"/>
                <a:gd name="T87" fmla="*/ 84 h 104"/>
                <a:gd name="T88" fmla="*/ 10 w 27"/>
                <a:gd name="T89" fmla="*/ 85 h 104"/>
                <a:gd name="T90" fmla="*/ 12 w 27"/>
                <a:gd name="T91" fmla="*/ 87 h 104"/>
                <a:gd name="T92" fmla="*/ 16 w 27"/>
                <a:gd name="T93" fmla="*/ 95 h 104"/>
                <a:gd name="T94" fmla="*/ 19 w 27"/>
                <a:gd name="T95" fmla="*/ 99 h 104"/>
                <a:gd name="T96" fmla="*/ 18 w 27"/>
                <a:gd name="T97" fmla="*/ 99 h 104"/>
                <a:gd name="T98" fmla="*/ 22 w 27"/>
                <a:gd name="T99" fmla="*/ 101 h 104"/>
                <a:gd name="T100" fmla="*/ 24 w 27"/>
                <a:gd name="T101" fmla="*/ 102 h 104"/>
                <a:gd name="T102" fmla="*/ 27 w 27"/>
                <a:gd name="T103" fmla="*/ 100 h 104"/>
                <a:gd name="T104" fmla="*/ 26 w 27"/>
                <a:gd name="T105" fmla="*/ 99 h 104"/>
                <a:gd name="T106" fmla="*/ 26 w 27"/>
                <a:gd name="T107" fmla="*/ 99 h 104"/>
                <a:gd name="T108" fmla="*/ 22 w 27"/>
                <a:gd name="T109" fmla="*/ 98 h 104"/>
                <a:gd name="T110" fmla="*/ 22 w 27"/>
                <a:gd name="T111" fmla="*/ 98 h 1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"/>
                <a:gd name="T169" fmla="*/ 0 h 104"/>
                <a:gd name="T170" fmla="*/ 27 w 27"/>
                <a:gd name="T171" fmla="*/ 104 h 1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" h="104">
                  <a:moveTo>
                    <a:pt x="22" y="98"/>
                  </a:moveTo>
                  <a:cubicBezTo>
                    <a:pt x="19" y="98"/>
                    <a:pt x="15" y="94"/>
                    <a:pt x="15" y="92"/>
                  </a:cubicBezTo>
                  <a:cubicBezTo>
                    <a:pt x="15" y="90"/>
                    <a:pt x="15" y="90"/>
                    <a:pt x="15" y="89"/>
                  </a:cubicBezTo>
                  <a:cubicBezTo>
                    <a:pt x="15" y="89"/>
                    <a:pt x="15" y="88"/>
                    <a:pt x="15" y="87"/>
                  </a:cubicBezTo>
                  <a:cubicBezTo>
                    <a:pt x="15" y="86"/>
                    <a:pt x="16" y="86"/>
                    <a:pt x="16" y="85"/>
                  </a:cubicBezTo>
                  <a:cubicBezTo>
                    <a:pt x="16" y="83"/>
                    <a:pt x="15" y="82"/>
                    <a:pt x="15" y="80"/>
                  </a:cubicBezTo>
                  <a:cubicBezTo>
                    <a:pt x="15" y="74"/>
                    <a:pt x="9" y="72"/>
                    <a:pt x="9" y="65"/>
                  </a:cubicBezTo>
                  <a:cubicBezTo>
                    <a:pt x="9" y="64"/>
                    <a:pt x="10" y="62"/>
                    <a:pt x="10" y="61"/>
                  </a:cubicBezTo>
                  <a:cubicBezTo>
                    <a:pt x="10" y="59"/>
                    <a:pt x="8" y="58"/>
                    <a:pt x="8" y="56"/>
                  </a:cubicBezTo>
                  <a:cubicBezTo>
                    <a:pt x="8" y="55"/>
                    <a:pt x="9" y="54"/>
                    <a:pt x="9" y="53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9" y="51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9" y="48"/>
                    <a:pt x="9" y="47"/>
                  </a:cubicBezTo>
                  <a:cubicBezTo>
                    <a:pt x="9" y="44"/>
                    <a:pt x="6" y="43"/>
                    <a:pt x="6" y="39"/>
                  </a:cubicBezTo>
                  <a:cubicBezTo>
                    <a:pt x="6" y="37"/>
                    <a:pt x="6" y="36"/>
                    <a:pt x="6" y="33"/>
                  </a:cubicBezTo>
                  <a:cubicBezTo>
                    <a:pt x="6" y="30"/>
                    <a:pt x="9" y="29"/>
                    <a:pt x="9" y="26"/>
                  </a:cubicBezTo>
                  <a:cubicBezTo>
                    <a:pt x="9" y="24"/>
                    <a:pt x="7" y="23"/>
                    <a:pt x="7" y="21"/>
                  </a:cubicBezTo>
                  <a:cubicBezTo>
                    <a:pt x="7" y="19"/>
                    <a:pt x="10" y="19"/>
                    <a:pt x="10" y="15"/>
                  </a:cubicBezTo>
                  <a:cubicBezTo>
                    <a:pt x="8" y="15"/>
                    <a:pt x="6" y="9"/>
                    <a:pt x="6" y="8"/>
                  </a:cubicBezTo>
                  <a:cubicBezTo>
                    <a:pt x="6" y="5"/>
                    <a:pt x="5" y="3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lnTo>
                    <a:pt x="0" y="2"/>
                  </a:lnTo>
                  <a:cubicBezTo>
                    <a:pt x="0" y="7"/>
                    <a:pt x="2" y="10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20"/>
                    <a:pt x="2" y="22"/>
                    <a:pt x="2" y="25"/>
                  </a:cubicBezTo>
                  <a:cubicBezTo>
                    <a:pt x="2" y="27"/>
                    <a:pt x="2" y="27"/>
                    <a:pt x="2" y="29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7"/>
                    <a:pt x="2" y="38"/>
                    <a:pt x="2" y="39"/>
                  </a:cubicBezTo>
                  <a:cubicBezTo>
                    <a:pt x="2" y="39"/>
                    <a:pt x="3" y="42"/>
                    <a:pt x="3" y="42"/>
                  </a:cubicBezTo>
                  <a:cubicBezTo>
                    <a:pt x="4" y="44"/>
                    <a:pt x="4" y="44"/>
                    <a:pt x="4" y="46"/>
                  </a:cubicBezTo>
                  <a:cubicBezTo>
                    <a:pt x="4" y="49"/>
                    <a:pt x="3" y="51"/>
                    <a:pt x="3" y="54"/>
                  </a:cubicBezTo>
                  <a:cubicBezTo>
                    <a:pt x="3" y="56"/>
                    <a:pt x="2" y="56"/>
                    <a:pt x="2" y="57"/>
                  </a:cubicBezTo>
                  <a:cubicBezTo>
                    <a:pt x="2" y="59"/>
                    <a:pt x="5" y="63"/>
                    <a:pt x="5" y="64"/>
                  </a:cubicBezTo>
                  <a:cubicBezTo>
                    <a:pt x="5" y="65"/>
                    <a:pt x="4" y="66"/>
                    <a:pt x="4" y="67"/>
                  </a:cubicBezTo>
                  <a:cubicBezTo>
                    <a:pt x="4" y="70"/>
                    <a:pt x="6" y="70"/>
                    <a:pt x="8" y="70"/>
                  </a:cubicBezTo>
                  <a:cubicBezTo>
                    <a:pt x="9" y="72"/>
                    <a:pt x="9" y="74"/>
                    <a:pt x="9" y="76"/>
                  </a:cubicBezTo>
                  <a:cubicBezTo>
                    <a:pt x="9" y="76"/>
                    <a:pt x="10" y="78"/>
                    <a:pt x="10" y="79"/>
                  </a:cubicBezTo>
                  <a:cubicBezTo>
                    <a:pt x="10" y="81"/>
                    <a:pt x="10" y="81"/>
                    <a:pt x="10" y="82"/>
                  </a:cubicBezTo>
                  <a:cubicBezTo>
                    <a:pt x="9" y="83"/>
                    <a:pt x="7" y="83"/>
                    <a:pt x="6" y="84"/>
                  </a:cubicBezTo>
                  <a:cubicBezTo>
                    <a:pt x="7" y="84"/>
                    <a:pt x="10" y="85"/>
                    <a:pt x="10" y="85"/>
                  </a:cubicBezTo>
                  <a:cubicBezTo>
                    <a:pt x="11" y="87"/>
                    <a:pt x="11" y="87"/>
                    <a:pt x="12" y="87"/>
                  </a:cubicBezTo>
                  <a:cubicBezTo>
                    <a:pt x="12" y="90"/>
                    <a:pt x="14" y="95"/>
                    <a:pt x="16" y="95"/>
                  </a:cubicBezTo>
                  <a:cubicBezTo>
                    <a:pt x="16" y="98"/>
                    <a:pt x="19" y="98"/>
                    <a:pt x="19" y="99"/>
                  </a:cubicBezTo>
                  <a:cubicBezTo>
                    <a:pt x="19" y="99"/>
                    <a:pt x="19" y="99"/>
                    <a:pt x="18" y="99"/>
                  </a:cubicBezTo>
                  <a:cubicBezTo>
                    <a:pt x="19" y="100"/>
                    <a:pt x="20" y="101"/>
                    <a:pt x="22" y="101"/>
                  </a:cubicBezTo>
                  <a:cubicBezTo>
                    <a:pt x="23" y="102"/>
                    <a:pt x="23" y="104"/>
                    <a:pt x="24" y="102"/>
                  </a:cubicBezTo>
                  <a:cubicBezTo>
                    <a:pt x="24" y="100"/>
                    <a:pt x="25" y="100"/>
                    <a:pt x="27" y="100"/>
                  </a:cubicBezTo>
                  <a:cubicBezTo>
                    <a:pt x="26" y="99"/>
                    <a:pt x="26" y="99"/>
                    <a:pt x="26" y="99"/>
                  </a:cubicBezTo>
                  <a:lnTo>
                    <a:pt x="22" y="9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1" name="Freeform 137">
              <a:extLst>
                <a:ext uri="{FF2B5EF4-FFF2-40B4-BE49-F238E27FC236}">
                  <a16:creationId xmlns:a16="http://schemas.microsoft.com/office/drawing/2014/main" id="{795F6D56-622D-4E65-BE68-1730DFD95544}"/>
                </a:ext>
              </a:extLst>
            </p:cNvPr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1339117" y="5180103"/>
              <a:ext cx="217464" cy="260229"/>
            </a:xfrm>
            <a:custGeom>
              <a:avLst/>
              <a:gdLst>
                <a:gd name="T0" fmla="*/ 0 w 33"/>
                <a:gd name="T1" fmla="*/ 3 h 37"/>
                <a:gd name="T2" fmla="*/ 0 w 33"/>
                <a:gd name="T3" fmla="*/ 3 h 37"/>
                <a:gd name="T4" fmla="*/ 0 w 33"/>
                <a:gd name="T5" fmla="*/ 3 h 37"/>
                <a:gd name="T6" fmla="*/ 0 w 33"/>
                <a:gd name="T7" fmla="*/ 3 h 37"/>
                <a:gd name="T8" fmla="*/ 4 w 33"/>
                <a:gd name="T9" fmla="*/ 7 h 37"/>
                <a:gd name="T10" fmla="*/ 3 w 33"/>
                <a:gd name="T11" fmla="*/ 9 h 37"/>
                <a:gd name="T12" fmla="*/ 4 w 33"/>
                <a:gd name="T13" fmla="*/ 12 h 37"/>
                <a:gd name="T14" fmla="*/ 4 w 33"/>
                <a:gd name="T15" fmla="*/ 13 h 37"/>
                <a:gd name="T16" fmla="*/ 3 w 33"/>
                <a:gd name="T17" fmla="*/ 16 h 37"/>
                <a:gd name="T18" fmla="*/ 4 w 33"/>
                <a:gd name="T19" fmla="*/ 19 h 37"/>
                <a:gd name="T20" fmla="*/ 3 w 33"/>
                <a:gd name="T21" fmla="*/ 22 h 37"/>
                <a:gd name="T22" fmla="*/ 6 w 33"/>
                <a:gd name="T23" fmla="*/ 30 h 37"/>
                <a:gd name="T24" fmla="*/ 10 w 33"/>
                <a:gd name="T25" fmla="*/ 37 h 37"/>
                <a:gd name="T26" fmla="*/ 14 w 33"/>
                <a:gd name="T27" fmla="*/ 35 h 37"/>
                <a:gd name="T28" fmla="*/ 18 w 33"/>
                <a:gd name="T29" fmla="*/ 37 h 37"/>
                <a:gd name="T30" fmla="*/ 22 w 33"/>
                <a:gd name="T31" fmla="*/ 35 h 37"/>
                <a:gd name="T32" fmla="*/ 22 w 33"/>
                <a:gd name="T33" fmla="*/ 35 h 37"/>
                <a:gd name="T34" fmla="*/ 23 w 33"/>
                <a:gd name="T35" fmla="*/ 30 h 37"/>
                <a:gd name="T36" fmla="*/ 23 w 33"/>
                <a:gd name="T37" fmla="*/ 30 h 37"/>
                <a:gd name="T38" fmla="*/ 23 w 33"/>
                <a:gd name="T39" fmla="*/ 29 h 37"/>
                <a:gd name="T40" fmla="*/ 29 w 33"/>
                <a:gd name="T41" fmla="*/ 27 h 37"/>
                <a:gd name="T42" fmla="*/ 31 w 33"/>
                <a:gd name="T43" fmla="*/ 27 h 37"/>
                <a:gd name="T44" fmla="*/ 31 w 33"/>
                <a:gd name="T45" fmla="*/ 27 h 37"/>
                <a:gd name="T46" fmla="*/ 32 w 33"/>
                <a:gd name="T47" fmla="*/ 28 h 37"/>
                <a:gd name="T48" fmla="*/ 32 w 33"/>
                <a:gd name="T49" fmla="*/ 28 h 37"/>
                <a:gd name="T50" fmla="*/ 33 w 33"/>
                <a:gd name="T51" fmla="*/ 25 h 37"/>
                <a:gd name="T52" fmla="*/ 31 w 33"/>
                <a:gd name="T53" fmla="*/ 19 h 37"/>
                <a:gd name="T54" fmla="*/ 31 w 33"/>
                <a:gd name="T55" fmla="*/ 19 h 37"/>
                <a:gd name="T56" fmla="*/ 29 w 33"/>
                <a:gd name="T57" fmla="*/ 19 h 37"/>
                <a:gd name="T58" fmla="*/ 29 w 33"/>
                <a:gd name="T59" fmla="*/ 19 h 37"/>
                <a:gd name="T60" fmla="*/ 25 w 33"/>
                <a:gd name="T61" fmla="*/ 15 h 37"/>
                <a:gd name="T62" fmla="*/ 25 w 33"/>
                <a:gd name="T63" fmla="*/ 13 h 37"/>
                <a:gd name="T64" fmla="*/ 17 w 33"/>
                <a:gd name="T65" fmla="*/ 8 h 37"/>
                <a:gd name="T66" fmla="*/ 12 w 33"/>
                <a:gd name="T67" fmla="*/ 4 h 37"/>
                <a:gd name="T68" fmla="*/ 10 w 33"/>
                <a:gd name="T69" fmla="*/ 0 h 37"/>
                <a:gd name="T70" fmla="*/ 4 w 33"/>
                <a:gd name="T71" fmla="*/ 3 h 37"/>
                <a:gd name="T72" fmla="*/ 4 w 33"/>
                <a:gd name="T73" fmla="*/ 3 h 37"/>
                <a:gd name="T74" fmla="*/ 0 w 33"/>
                <a:gd name="T75" fmla="*/ 3 h 37"/>
                <a:gd name="T76" fmla="*/ 0 w 33"/>
                <a:gd name="T77" fmla="*/ 3 h 37"/>
                <a:gd name="T78" fmla="*/ 0 w 33"/>
                <a:gd name="T79" fmla="*/ 3 h 37"/>
                <a:gd name="T80" fmla="*/ 0 w 33"/>
                <a:gd name="T81" fmla="*/ 3 h 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"/>
                <a:gd name="T124" fmla="*/ 0 h 37"/>
                <a:gd name="T125" fmla="*/ 33 w 33"/>
                <a:gd name="T126" fmla="*/ 37 h 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" h="37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5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3" y="13"/>
                    <a:pt x="3" y="14"/>
                    <a:pt x="3" y="16"/>
                  </a:cubicBezTo>
                  <a:cubicBezTo>
                    <a:pt x="3" y="18"/>
                    <a:pt x="4" y="18"/>
                    <a:pt x="4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5" y="25"/>
                    <a:pt x="6" y="27"/>
                    <a:pt x="6" y="30"/>
                  </a:cubicBezTo>
                  <a:cubicBezTo>
                    <a:pt x="6" y="31"/>
                    <a:pt x="9" y="37"/>
                    <a:pt x="10" y="37"/>
                  </a:cubicBezTo>
                  <a:cubicBezTo>
                    <a:pt x="11" y="37"/>
                    <a:pt x="12" y="35"/>
                    <a:pt x="14" y="35"/>
                  </a:cubicBezTo>
                  <a:cubicBezTo>
                    <a:pt x="16" y="35"/>
                    <a:pt x="17" y="37"/>
                    <a:pt x="18" y="37"/>
                  </a:cubicBezTo>
                  <a:cubicBezTo>
                    <a:pt x="19" y="35"/>
                    <a:pt x="20" y="35"/>
                    <a:pt x="22" y="35"/>
                  </a:cubicBezTo>
                  <a:lnTo>
                    <a:pt x="23" y="30"/>
                  </a:lnTo>
                  <a:cubicBezTo>
                    <a:pt x="23" y="30"/>
                    <a:pt x="23" y="30"/>
                    <a:pt x="23" y="29"/>
                  </a:cubicBezTo>
                  <a:cubicBezTo>
                    <a:pt x="23" y="27"/>
                    <a:pt x="27" y="27"/>
                    <a:pt x="29" y="27"/>
                  </a:cubicBezTo>
                  <a:cubicBezTo>
                    <a:pt x="30" y="27"/>
                    <a:pt x="30" y="27"/>
                    <a:pt x="31" y="27"/>
                  </a:cubicBezTo>
                  <a:lnTo>
                    <a:pt x="32" y="28"/>
                  </a:lnTo>
                  <a:cubicBezTo>
                    <a:pt x="32" y="27"/>
                    <a:pt x="33" y="26"/>
                    <a:pt x="33" y="25"/>
                  </a:cubicBezTo>
                  <a:cubicBezTo>
                    <a:pt x="33" y="22"/>
                    <a:pt x="31" y="22"/>
                    <a:pt x="31" y="19"/>
                  </a:cubicBezTo>
                  <a:lnTo>
                    <a:pt x="29" y="19"/>
                  </a:lnTo>
                  <a:cubicBezTo>
                    <a:pt x="27" y="20"/>
                    <a:pt x="25" y="16"/>
                    <a:pt x="25" y="15"/>
                  </a:cubicBezTo>
                  <a:cubicBezTo>
                    <a:pt x="25" y="15"/>
                    <a:pt x="25" y="14"/>
                    <a:pt x="25" y="13"/>
                  </a:cubicBezTo>
                  <a:cubicBezTo>
                    <a:pt x="25" y="11"/>
                    <a:pt x="19" y="8"/>
                    <a:pt x="17" y="8"/>
                  </a:cubicBezTo>
                  <a:cubicBezTo>
                    <a:pt x="15" y="8"/>
                    <a:pt x="13" y="6"/>
                    <a:pt x="12" y="4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8" y="0"/>
                    <a:pt x="6" y="2"/>
                    <a:pt x="4" y="3"/>
                  </a:cubicBezTo>
                  <a:lnTo>
                    <a:pt x="0" y="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2" name="Freeform 138">
              <a:extLst>
                <a:ext uri="{FF2B5EF4-FFF2-40B4-BE49-F238E27FC236}">
                  <a16:creationId xmlns:a16="http://schemas.microsoft.com/office/drawing/2014/main" id="{99D62DBF-40A5-4FFD-AF5E-B530A68D60C9}"/>
                </a:ext>
              </a:extLst>
            </p:cNvPr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1278154" y="4884388"/>
              <a:ext cx="637834" cy="755210"/>
            </a:xfrm>
            <a:custGeom>
              <a:avLst/>
              <a:gdLst>
                <a:gd name="T0" fmla="*/ 14 w 98"/>
                <a:gd name="T1" fmla="*/ 46 h 109"/>
                <a:gd name="T2" fmla="*/ 20 w 98"/>
                <a:gd name="T3" fmla="*/ 43 h 109"/>
                <a:gd name="T4" fmla="*/ 27 w 98"/>
                <a:gd name="T5" fmla="*/ 51 h 109"/>
                <a:gd name="T6" fmla="*/ 35 w 98"/>
                <a:gd name="T7" fmla="*/ 58 h 109"/>
                <a:gd name="T8" fmla="*/ 39 w 98"/>
                <a:gd name="T9" fmla="*/ 62 h 109"/>
                <a:gd name="T10" fmla="*/ 41 w 98"/>
                <a:gd name="T11" fmla="*/ 62 h 109"/>
                <a:gd name="T12" fmla="*/ 42 w 98"/>
                <a:gd name="T13" fmla="*/ 71 h 109"/>
                <a:gd name="T14" fmla="*/ 43 w 98"/>
                <a:gd name="T15" fmla="*/ 77 h 109"/>
                <a:gd name="T16" fmla="*/ 52 w 98"/>
                <a:gd name="T17" fmla="*/ 82 h 109"/>
                <a:gd name="T18" fmla="*/ 55 w 98"/>
                <a:gd name="T19" fmla="*/ 91 h 109"/>
                <a:gd name="T20" fmla="*/ 48 w 98"/>
                <a:gd name="T21" fmla="*/ 101 h 109"/>
                <a:gd name="T22" fmla="*/ 55 w 98"/>
                <a:gd name="T23" fmla="*/ 105 h 109"/>
                <a:gd name="T24" fmla="*/ 63 w 98"/>
                <a:gd name="T25" fmla="*/ 104 h 109"/>
                <a:gd name="T26" fmla="*/ 68 w 98"/>
                <a:gd name="T27" fmla="*/ 95 h 109"/>
                <a:gd name="T28" fmla="*/ 75 w 98"/>
                <a:gd name="T29" fmla="*/ 82 h 109"/>
                <a:gd name="T30" fmla="*/ 81 w 98"/>
                <a:gd name="T31" fmla="*/ 80 h 109"/>
                <a:gd name="T32" fmla="*/ 84 w 98"/>
                <a:gd name="T33" fmla="*/ 78 h 109"/>
                <a:gd name="T34" fmla="*/ 85 w 98"/>
                <a:gd name="T35" fmla="*/ 75 h 109"/>
                <a:gd name="T36" fmla="*/ 89 w 98"/>
                <a:gd name="T37" fmla="*/ 63 h 109"/>
                <a:gd name="T38" fmla="*/ 88 w 98"/>
                <a:gd name="T39" fmla="*/ 53 h 109"/>
                <a:gd name="T40" fmla="*/ 98 w 98"/>
                <a:gd name="T41" fmla="*/ 37 h 109"/>
                <a:gd name="T42" fmla="*/ 93 w 98"/>
                <a:gd name="T43" fmla="*/ 29 h 109"/>
                <a:gd name="T44" fmla="*/ 81 w 98"/>
                <a:gd name="T45" fmla="*/ 22 h 109"/>
                <a:gd name="T46" fmla="*/ 74 w 98"/>
                <a:gd name="T47" fmla="*/ 23 h 109"/>
                <a:gd name="T48" fmla="*/ 73 w 98"/>
                <a:gd name="T49" fmla="*/ 19 h 109"/>
                <a:gd name="T50" fmla="*/ 66 w 98"/>
                <a:gd name="T51" fmla="*/ 16 h 109"/>
                <a:gd name="T52" fmla="*/ 65 w 98"/>
                <a:gd name="T53" fmla="*/ 16 h 109"/>
                <a:gd name="T54" fmla="*/ 61 w 98"/>
                <a:gd name="T55" fmla="*/ 19 h 109"/>
                <a:gd name="T56" fmla="*/ 57 w 98"/>
                <a:gd name="T57" fmla="*/ 18 h 109"/>
                <a:gd name="T58" fmla="*/ 56 w 98"/>
                <a:gd name="T59" fmla="*/ 18 h 109"/>
                <a:gd name="T60" fmla="*/ 54 w 98"/>
                <a:gd name="T61" fmla="*/ 18 h 109"/>
                <a:gd name="T62" fmla="*/ 57 w 98"/>
                <a:gd name="T63" fmla="*/ 16 h 109"/>
                <a:gd name="T64" fmla="*/ 59 w 98"/>
                <a:gd name="T65" fmla="*/ 9 h 109"/>
                <a:gd name="T66" fmla="*/ 53 w 98"/>
                <a:gd name="T67" fmla="*/ 8 h 109"/>
                <a:gd name="T68" fmla="*/ 50 w 98"/>
                <a:gd name="T69" fmla="*/ 7 h 109"/>
                <a:gd name="T70" fmla="*/ 45 w 98"/>
                <a:gd name="T71" fmla="*/ 7 h 109"/>
                <a:gd name="T72" fmla="*/ 43 w 98"/>
                <a:gd name="T73" fmla="*/ 8 h 109"/>
                <a:gd name="T74" fmla="*/ 35 w 98"/>
                <a:gd name="T75" fmla="*/ 6 h 109"/>
                <a:gd name="T76" fmla="*/ 33 w 98"/>
                <a:gd name="T77" fmla="*/ 0 h 109"/>
                <a:gd name="T78" fmla="*/ 28 w 98"/>
                <a:gd name="T79" fmla="*/ 4 h 109"/>
                <a:gd name="T80" fmla="*/ 24 w 98"/>
                <a:gd name="T81" fmla="*/ 3 h 109"/>
                <a:gd name="T82" fmla="*/ 23 w 98"/>
                <a:gd name="T83" fmla="*/ 5 h 109"/>
                <a:gd name="T84" fmla="*/ 25 w 98"/>
                <a:gd name="T85" fmla="*/ 8 h 109"/>
                <a:gd name="T86" fmla="*/ 16 w 98"/>
                <a:gd name="T87" fmla="*/ 9 h 109"/>
                <a:gd name="T88" fmla="*/ 11 w 98"/>
                <a:gd name="T89" fmla="*/ 12 h 109"/>
                <a:gd name="T90" fmla="*/ 11 w 98"/>
                <a:gd name="T91" fmla="*/ 12 h 109"/>
                <a:gd name="T92" fmla="*/ 9 w 98"/>
                <a:gd name="T93" fmla="*/ 14 h 109"/>
                <a:gd name="T94" fmla="*/ 10 w 98"/>
                <a:gd name="T95" fmla="*/ 27 h 109"/>
                <a:gd name="T96" fmla="*/ 9 w 98"/>
                <a:gd name="T97" fmla="*/ 27 h 109"/>
                <a:gd name="T98" fmla="*/ 8 w 98"/>
                <a:gd name="T99" fmla="*/ 26 h 109"/>
                <a:gd name="T100" fmla="*/ 4 w 98"/>
                <a:gd name="T101" fmla="*/ 28 h 109"/>
                <a:gd name="T102" fmla="*/ 5 w 98"/>
                <a:gd name="T103" fmla="*/ 43 h 109"/>
                <a:gd name="T104" fmla="*/ 10 w 98"/>
                <a:gd name="T105" fmla="*/ 46 h 109"/>
                <a:gd name="T106" fmla="*/ 10 w 98"/>
                <a:gd name="T107" fmla="*/ 46 h 1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"/>
                <a:gd name="T163" fmla="*/ 0 h 109"/>
                <a:gd name="T164" fmla="*/ 98 w 98"/>
                <a:gd name="T165" fmla="*/ 109 h 1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" h="109">
                  <a:moveTo>
                    <a:pt x="10" y="46"/>
                  </a:moveTo>
                  <a:lnTo>
                    <a:pt x="14" y="46"/>
                  </a:lnTo>
                  <a:cubicBezTo>
                    <a:pt x="16" y="45"/>
                    <a:pt x="18" y="43"/>
                    <a:pt x="20" y="43"/>
                  </a:cubicBezTo>
                  <a:cubicBezTo>
                    <a:pt x="22" y="43"/>
                    <a:pt x="22" y="45"/>
                    <a:pt x="22" y="47"/>
                  </a:cubicBezTo>
                  <a:cubicBezTo>
                    <a:pt x="23" y="49"/>
                    <a:pt x="25" y="51"/>
                    <a:pt x="27" y="51"/>
                  </a:cubicBezTo>
                  <a:cubicBezTo>
                    <a:pt x="29" y="51"/>
                    <a:pt x="35" y="54"/>
                    <a:pt x="35" y="56"/>
                  </a:cubicBezTo>
                  <a:cubicBezTo>
                    <a:pt x="35" y="57"/>
                    <a:pt x="35" y="58"/>
                    <a:pt x="35" y="58"/>
                  </a:cubicBezTo>
                  <a:cubicBezTo>
                    <a:pt x="35" y="59"/>
                    <a:pt x="37" y="63"/>
                    <a:pt x="39" y="62"/>
                  </a:cubicBezTo>
                  <a:lnTo>
                    <a:pt x="41" y="62"/>
                  </a:lnTo>
                  <a:cubicBezTo>
                    <a:pt x="41" y="65"/>
                    <a:pt x="43" y="65"/>
                    <a:pt x="43" y="68"/>
                  </a:cubicBezTo>
                  <a:cubicBezTo>
                    <a:pt x="43" y="69"/>
                    <a:pt x="42" y="70"/>
                    <a:pt x="42" y="71"/>
                  </a:cubicBezTo>
                  <a:cubicBezTo>
                    <a:pt x="42" y="73"/>
                    <a:pt x="43" y="73"/>
                    <a:pt x="43" y="74"/>
                  </a:cubicBezTo>
                  <a:cubicBezTo>
                    <a:pt x="44" y="75"/>
                    <a:pt x="43" y="76"/>
                    <a:pt x="43" y="77"/>
                  </a:cubicBezTo>
                  <a:cubicBezTo>
                    <a:pt x="44" y="79"/>
                    <a:pt x="48" y="79"/>
                    <a:pt x="49" y="80"/>
                  </a:cubicBezTo>
                  <a:cubicBezTo>
                    <a:pt x="50" y="81"/>
                    <a:pt x="51" y="81"/>
                    <a:pt x="52" y="82"/>
                  </a:cubicBezTo>
                  <a:cubicBezTo>
                    <a:pt x="54" y="83"/>
                    <a:pt x="51" y="88"/>
                    <a:pt x="55" y="88"/>
                  </a:cubicBezTo>
                  <a:cubicBezTo>
                    <a:pt x="55" y="89"/>
                    <a:pt x="55" y="90"/>
                    <a:pt x="55" y="91"/>
                  </a:cubicBezTo>
                  <a:cubicBezTo>
                    <a:pt x="55" y="92"/>
                    <a:pt x="55" y="94"/>
                    <a:pt x="55" y="94"/>
                  </a:cubicBezTo>
                  <a:cubicBezTo>
                    <a:pt x="53" y="95"/>
                    <a:pt x="48" y="99"/>
                    <a:pt x="48" y="101"/>
                  </a:cubicBezTo>
                  <a:cubicBezTo>
                    <a:pt x="48" y="102"/>
                    <a:pt x="50" y="102"/>
                    <a:pt x="51" y="102"/>
                  </a:cubicBezTo>
                  <a:cubicBezTo>
                    <a:pt x="52" y="102"/>
                    <a:pt x="53" y="104"/>
                    <a:pt x="55" y="105"/>
                  </a:cubicBezTo>
                  <a:cubicBezTo>
                    <a:pt x="57" y="106"/>
                    <a:pt x="59" y="109"/>
                    <a:pt x="60" y="109"/>
                  </a:cubicBezTo>
                  <a:cubicBezTo>
                    <a:pt x="61" y="107"/>
                    <a:pt x="62" y="106"/>
                    <a:pt x="63" y="104"/>
                  </a:cubicBezTo>
                  <a:cubicBezTo>
                    <a:pt x="64" y="102"/>
                    <a:pt x="64" y="102"/>
                    <a:pt x="65" y="99"/>
                  </a:cubicBezTo>
                  <a:cubicBezTo>
                    <a:pt x="66" y="98"/>
                    <a:pt x="68" y="97"/>
                    <a:pt x="68" y="95"/>
                  </a:cubicBezTo>
                  <a:cubicBezTo>
                    <a:pt x="68" y="93"/>
                    <a:pt x="66" y="91"/>
                    <a:pt x="66" y="90"/>
                  </a:cubicBezTo>
                  <a:cubicBezTo>
                    <a:pt x="66" y="87"/>
                    <a:pt x="72" y="82"/>
                    <a:pt x="75" y="82"/>
                  </a:cubicBezTo>
                  <a:cubicBezTo>
                    <a:pt x="76" y="82"/>
                    <a:pt x="76" y="80"/>
                    <a:pt x="78" y="80"/>
                  </a:cubicBezTo>
                  <a:cubicBezTo>
                    <a:pt x="80" y="80"/>
                    <a:pt x="80" y="80"/>
                    <a:pt x="81" y="80"/>
                  </a:cubicBezTo>
                  <a:cubicBezTo>
                    <a:pt x="84" y="80"/>
                    <a:pt x="83" y="80"/>
                    <a:pt x="84" y="78"/>
                  </a:cubicBezTo>
                  <a:lnTo>
                    <a:pt x="85" y="75"/>
                  </a:lnTo>
                  <a:cubicBezTo>
                    <a:pt x="87" y="73"/>
                    <a:pt x="88" y="71"/>
                    <a:pt x="88" y="67"/>
                  </a:cubicBezTo>
                  <a:cubicBezTo>
                    <a:pt x="88" y="66"/>
                    <a:pt x="89" y="65"/>
                    <a:pt x="89" y="63"/>
                  </a:cubicBezTo>
                  <a:cubicBezTo>
                    <a:pt x="89" y="62"/>
                    <a:pt x="89" y="61"/>
                    <a:pt x="89" y="60"/>
                  </a:cubicBezTo>
                  <a:cubicBezTo>
                    <a:pt x="89" y="58"/>
                    <a:pt x="88" y="55"/>
                    <a:pt x="88" y="53"/>
                  </a:cubicBezTo>
                  <a:cubicBezTo>
                    <a:pt x="88" y="51"/>
                    <a:pt x="90" y="51"/>
                    <a:pt x="91" y="51"/>
                  </a:cubicBezTo>
                  <a:cubicBezTo>
                    <a:pt x="91" y="43"/>
                    <a:pt x="98" y="44"/>
                    <a:pt x="98" y="37"/>
                  </a:cubicBezTo>
                  <a:cubicBezTo>
                    <a:pt x="98" y="35"/>
                    <a:pt x="97" y="31"/>
                    <a:pt x="97" y="30"/>
                  </a:cubicBezTo>
                  <a:cubicBezTo>
                    <a:pt x="96" y="27"/>
                    <a:pt x="94" y="30"/>
                    <a:pt x="93" y="29"/>
                  </a:cubicBezTo>
                  <a:cubicBezTo>
                    <a:pt x="90" y="27"/>
                    <a:pt x="89" y="22"/>
                    <a:pt x="85" y="22"/>
                  </a:cubicBezTo>
                  <a:cubicBezTo>
                    <a:pt x="83" y="22"/>
                    <a:pt x="83" y="22"/>
                    <a:pt x="81" y="22"/>
                  </a:cubicBezTo>
                  <a:cubicBezTo>
                    <a:pt x="80" y="22"/>
                    <a:pt x="79" y="22"/>
                    <a:pt x="77" y="22"/>
                  </a:cubicBezTo>
                  <a:cubicBezTo>
                    <a:pt x="75" y="22"/>
                    <a:pt x="75" y="22"/>
                    <a:pt x="74" y="23"/>
                  </a:cubicBezTo>
                  <a:cubicBezTo>
                    <a:pt x="73" y="22"/>
                    <a:pt x="74" y="21"/>
                    <a:pt x="74" y="21"/>
                  </a:cubicBezTo>
                  <a:cubicBezTo>
                    <a:pt x="74" y="20"/>
                    <a:pt x="73" y="19"/>
                    <a:pt x="73" y="19"/>
                  </a:cubicBezTo>
                  <a:cubicBezTo>
                    <a:pt x="72" y="19"/>
                    <a:pt x="70" y="17"/>
                    <a:pt x="70" y="17"/>
                  </a:cubicBezTo>
                  <a:cubicBezTo>
                    <a:pt x="68" y="18"/>
                    <a:pt x="67" y="17"/>
                    <a:pt x="66" y="16"/>
                  </a:cubicBezTo>
                  <a:lnTo>
                    <a:pt x="65" y="16"/>
                  </a:lnTo>
                  <a:cubicBezTo>
                    <a:pt x="65" y="17"/>
                    <a:pt x="62" y="21"/>
                    <a:pt x="61" y="19"/>
                  </a:cubicBezTo>
                  <a:cubicBezTo>
                    <a:pt x="59" y="19"/>
                    <a:pt x="57" y="19"/>
                    <a:pt x="57" y="18"/>
                  </a:cubicBezTo>
                  <a:lnTo>
                    <a:pt x="56" y="18"/>
                  </a:lnTo>
                  <a:cubicBezTo>
                    <a:pt x="56" y="18"/>
                    <a:pt x="55" y="19"/>
                    <a:pt x="54" y="18"/>
                  </a:cubicBezTo>
                  <a:lnTo>
                    <a:pt x="57" y="16"/>
                  </a:lnTo>
                  <a:cubicBezTo>
                    <a:pt x="57" y="13"/>
                    <a:pt x="60" y="12"/>
                    <a:pt x="61" y="11"/>
                  </a:cubicBezTo>
                  <a:cubicBezTo>
                    <a:pt x="60" y="10"/>
                    <a:pt x="59" y="10"/>
                    <a:pt x="59" y="9"/>
                  </a:cubicBezTo>
                  <a:cubicBezTo>
                    <a:pt x="57" y="9"/>
                    <a:pt x="58" y="3"/>
                    <a:pt x="56" y="2"/>
                  </a:cubicBezTo>
                  <a:cubicBezTo>
                    <a:pt x="56" y="3"/>
                    <a:pt x="54" y="8"/>
                    <a:pt x="53" y="8"/>
                  </a:cubicBezTo>
                  <a:lnTo>
                    <a:pt x="50" y="7"/>
                  </a:lnTo>
                  <a:cubicBezTo>
                    <a:pt x="49" y="7"/>
                    <a:pt x="47" y="7"/>
                    <a:pt x="45" y="7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8"/>
                    <a:pt x="44" y="9"/>
                    <a:pt x="43" y="8"/>
                  </a:cubicBezTo>
                  <a:cubicBezTo>
                    <a:pt x="43" y="9"/>
                    <a:pt x="38" y="10"/>
                    <a:pt x="38" y="10"/>
                  </a:cubicBezTo>
                  <a:cubicBezTo>
                    <a:pt x="37" y="10"/>
                    <a:pt x="35" y="7"/>
                    <a:pt x="35" y="6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3" y="0"/>
                  </a:cubicBezTo>
                  <a:cubicBezTo>
                    <a:pt x="33" y="1"/>
                    <a:pt x="32" y="2"/>
                    <a:pt x="31" y="1"/>
                  </a:cubicBezTo>
                  <a:cubicBezTo>
                    <a:pt x="31" y="2"/>
                    <a:pt x="28" y="3"/>
                    <a:pt x="28" y="4"/>
                  </a:cubicBezTo>
                  <a:cubicBezTo>
                    <a:pt x="27" y="4"/>
                    <a:pt x="25" y="3"/>
                    <a:pt x="24" y="3"/>
                  </a:cubicBezTo>
                  <a:lnTo>
                    <a:pt x="23" y="3"/>
                  </a:lnTo>
                  <a:lnTo>
                    <a:pt x="23" y="5"/>
                  </a:lnTo>
                  <a:cubicBezTo>
                    <a:pt x="24" y="5"/>
                    <a:pt x="25" y="8"/>
                    <a:pt x="25" y="8"/>
                  </a:cubicBezTo>
                  <a:cubicBezTo>
                    <a:pt x="25" y="10"/>
                    <a:pt x="22" y="12"/>
                    <a:pt x="20" y="12"/>
                  </a:cubicBezTo>
                  <a:cubicBezTo>
                    <a:pt x="19" y="12"/>
                    <a:pt x="17" y="11"/>
                    <a:pt x="16" y="9"/>
                  </a:cubicBezTo>
                  <a:cubicBezTo>
                    <a:pt x="15" y="9"/>
                    <a:pt x="10" y="10"/>
                    <a:pt x="10" y="10"/>
                  </a:cubicBezTo>
                  <a:cubicBezTo>
                    <a:pt x="10" y="11"/>
                    <a:pt x="11" y="11"/>
                    <a:pt x="11" y="12"/>
                  </a:cubicBezTo>
                  <a:cubicBezTo>
                    <a:pt x="11" y="13"/>
                    <a:pt x="9" y="13"/>
                    <a:pt x="9" y="14"/>
                  </a:cubicBezTo>
                  <a:cubicBezTo>
                    <a:pt x="9" y="16"/>
                    <a:pt x="11" y="15"/>
                    <a:pt x="11" y="18"/>
                  </a:cubicBezTo>
                  <a:cubicBezTo>
                    <a:pt x="11" y="21"/>
                    <a:pt x="10" y="24"/>
                    <a:pt x="10" y="27"/>
                  </a:cubicBezTo>
                  <a:lnTo>
                    <a:pt x="9" y="27"/>
                  </a:lnTo>
                  <a:cubicBezTo>
                    <a:pt x="8" y="27"/>
                    <a:pt x="8" y="27"/>
                    <a:pt x="8" y="26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4" y="27"/>
                    <a:pt x="4" y="28"/>
                    <a:pt x="4" y="28"/>
                  </a:cubicBezTo>
                  <a:cubicBezTo>
                    <a:pt x="2" y="30"/>
                    <a:pt x="0" y="33"/>
                    <a:pt x="0" y="36"/>
                  </a:cubicBezTo>
                  <a:cubicBezTo>
                    <a:pt x="0" y="38"/>
                    <a:pt x="3" y="43"/>
                    <a:pt x="5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9" y="43"/>
                    <a:pt x="8" y="46"/>
                    <a:pt x="10" y="46"/>
                  </a:cubicBez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3" name="Freeform 139">
              <a:extLst>
                <a:ext uri="{FF2B5EF4-FFF2-40B4-BE49-F238E27FC236}">
                  <a16:creationId xmlns:a16="http://schemas.microsoft.com/office/drawing/2014/main" id="{12C0738D-9569-4DE9-9007-33222DAF34EF}"/>
                </a:ext>
              </a:extLst>
            </p:cNvPr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1542023" y="4863461"/>
              <a:ext cx="67332" cy="81890"/>
            </a:xfrm>
            <a:custGeom>
              <a:avLst/>
              <a:gdLst>
                <a:gd name="T0" fmla="*/ 2 w 10"/>
                <a:gd name="T1" fmla="*/ 11 h 12"/>
                <a:gd name="T2" fmla="*/ 3 w 10"/>
                <a:gd name="T3" fmla="*/ 11 h 12"/>
                <a:gd name="T4" fmla="*/ 4 w 10"/>
                <a:gd name="T5" fmla="*/ 10 h 12"/>
                <a:gd name="T6" fmla="*/ 10 w 10"/>
                <a:gd name="T7" fmla="*/ 8 h 12"/>
                <a:gd name="T8" fmla="*/ 8 w 10"/>
                <a:gd name="T9" fmla="*/ 3 h 12"/>
                <a:gd name="T10" fmla="*/ 9 w 10"/>
                <a:gd name="T11" fmla="*/ 1 h 12"/>
                <a:gd name="T12" fmla="*/ 5 w 10"/>
                <a:gd name="T13" fmla="*/ 0 h 12"/>
                <a:gd name="T14" fmla="*/ 5 w 10"/>
                <a:gd name="T15" fmla="*/ 0 h 12"/>
                <a:gd name="T16" fmla="*/ 0 w 10"/>
                <a:gd name="T17" fmla="*/ 1 h 12"/>
                <a:gd name="T18" fmla="*/ 0 w 10"/>
                <a:gd name="T19" fmla="*/ 1 h 12"/>
                <a:gd name="T20" fmla="*/ 0 w 10"/>
                <a:gd name="T21" fmla="*/ 5 h 12"/>
                <a:gd name="T22" fmla="*/ 2 w 10"/>
                <a:gd name="T23" fmla="*/ 11 h 12"/>
                <a:gd name="T24" fmla="*/ 2 w 10"/>
                <a:gd name="T25" fmla="*/ 11 h 12"/>
                <a:gd name="T26" fmla="*/ 2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2" y="11"/>
                  </a:moveTo>
                  <a:cubicBezTo>
                    <a:pt x="3" y="12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7" y="10"/>
                    <a:pt x="10" y="10"/>
                    <a:pt x="10" y="8"/>
                  </a:cubicBezTo>
                  <a:cubicBezTo>
                    <a:pt x="10" y="6"/>
                    <a:pt x="8" y="5"/>
                    <a:pt x="8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9" y="1"/>
                    <a:pt x="6" y="0"/>
                    <a:pt x="5" y="0"/>
                  </a:cubicBezTo>
                  <a:lnTo>
                    <a:pt x="0" y="1"/>
                  </a:lnTo>
                  <a:cubicBezTo>
                    <a:pt x="0" y="2"/>
                    <a:pt x="0" y="3"/>
                    <a:pt x="0" y="5"/>
                  </a:cubicBezTo>
                  <a:cubicBezTo>
                    <a:pt x="0" y="8"/>
                    <a:pt x="2" y="9"/>
                    <a:pt x="2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4" name="Freeform 140">
              <a:extLst>
                <a:ext uri="{FF2B5EF4-FFF2-40B4-BE49-F238E27FC236}">
                  <a16:creationId xmlns:a16="http://schemas.microsoft.com/office/drawing/2014/main" id="{461223B2-8B13-417F-9AFE-84B6DF3864CE}"/>
                </a:ext>
              </a:extLst>
            </p:cNvPr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1477421" y="4820696"/>
              <a:ext cx="79161" cy="131934"/>
            </a:xfrm>
            <a:custGeom>
              <a:avLst/>
              <a:gdLst>
                <a:gd name="T0" fmla="*/ 10 w 12"/>
                <a:gd name="T1" fmla="*/ 7 h 19"/>
                <a:gd name="T2" fmla="*/ 8 w 12"/>
                <a:gd name="T3" fmla="*/ 4 h 19"/>
                <a:gd name="T4" fmla="*/ 7 w 12"/>
                <a:gd name="T5" fmla="*/ 5 h 19"/>
                <a:gd name="T6" fmla="*/ 4 w 12"/>
                <a:gd name="T7" fmla="*/ 0 h 19"/>
                <a:gd name="T8" fmla="*/ 3 w 12"/>
                <a:gd name="T9" fmla="*/ 1 h 19"/>
                <a:gd name="T10" fmla="*/ 3 w 12"/>
                <a:gd name="T11" fmla="*/ 3 h 19"/>
                <a:gd name="T12" fmla="*/ 0 w 12"/>
                <a:gd name="T13" fmla="*/ 6 h 19"/>
                <a:gd name="T14" fmla="*/ 0 w 12"/>
                <a:gd name="T15" fmla="*/ 6 h 19"/>
                <a:gd name="T16" fmla="*/ 2 w 12"/>
                <a:gd name="T17" fmla="*/ 9 h 19"/>
                <a:gd name="T18" fmla="*/ 2 w 12"/>
                <a:gd name="T19" fmla="*/ 9 h 19"/>
                <a:gd name="T20" fmla="*/ 5 w 12"/>
                <a:gd name="T21" fmla="*/ 12 h 19"/>
                <a:gd name="T22" fmla="*/ 4 w 12"/>
                <a:gd name="T23" fmla="*/ 15 h 19"/>
                <a:gd name="T24" fmla="*/ 7 w 12"/>
                <a:gd name="T25" fmla="*/ 19 h 19"/>
                <a:gd name="T26" fmla="*/ 12 w 12"/>
                <a:gd name="T27" fmla="*/ 17 h 19"/>
                <a:gd name="T28" fmla="*/ 10 w 12"/>
                <a:gd name="T29" fmla="*/ 11 h 19"/>
                <a:gd name="T30" fmla="*/ 10 w 12"/>
                <a:gd name="T31" fmla="*/ 7 h 19"/>
                <a:gd name="T32" fmla="*/ 10 w 12"/>
                <a:gd name="T33" fmla="*/ 7 h 19"/>
                <a:gd name="T34" fmla="*/ 10 w 12"/>
                <a:gd name="T35" fmla="*/ 7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2"/>
                <a:gd name="T55" fmla="*/ 0 h 19"/>
                <a:gd name="T56" fmla="*/ 12 w 12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2" h="19">
                  <a:moveTo>
                    <a:pt x="10" y="7"/>
                  </a:moveTo>
                  <a:cubicBezTo>
                    <a:pt x="9" y="6"/>
                    <a:pt x="9" y="4"/>
                    <a:pt x="8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6" y="2"/>
                    <a:pt x="6" y="1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4"/>
                    <a:pt x="1" y="5"/>
                    <a:pt x="0" y="6"/>
                  </a:cubicBezTo>
                  <a:lnTo>
                    <a:pt x="2" y="9"/>
                  </a:lnTo>
                  <a:cubicBezTo>
                    <a:pt x="4" y="9"/>
                    <a:pt x="5" y="10"/>
                    <a:pt x="5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4" y="16"/>
                    <a:pt x="6" y="19"/>
                    <a:pt x="7" y="19"/>
                  </a:cubicBezTo>
                  <a:cubicBezTo>
                    <a:pt x="7" y="19"/>
                    <a:pt x="12" y="18"/>
                    <a:pt x="12" y="17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9"/>
                    <a:pt x="10" y="8"/>
                    <a:pt x="10" y="7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5" name="Freeform 141">
              <a:extLst>
                <a:ext uri="{FF2B5EF4-FFF2-40B4-BE49-F238E27FC236}">
                  <a16:creationId xmlns:a16="http://schemas.microsoft.com/office/drawing/2014/main" id="{31213627-51A0-4D17-B4B1-34E1952998BB}"/>
                </a:ext>
              </a:extLst>
            </p:cNvPr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1147130" y="4980837"/>
              <a:ext cx="220194" cy="373966"/>
            </a:xfrm>
            <a:custGeom>
              <a:avLst/>
              <a:gdLst>
                <a:gd name="T0" fmla="*/ 28 w 34"/>
                <a:gd name="T1" fmla="*/ 12 h 54"/>
                <a:gd name="T2" fmla="*/ 25 w 34"/>
                <a:gd name="T3" fmla="*/ 13 h 54"/>
                <a:gd name="T4" fmla="*/ 24 w 34"/>
                <a:gd name="T5" fmla="*/ 14 h 54"/>
                <a:gd name="T6" fmla="*/ 20 w 34"/>
                <a:gd name="T7" fmla="*/ 22 h 54"/>
                <a:gd name="T8" fmla="*/ 25 w 34"/>
                <a:gd name="T9" fmla="*/ 29 h 54"/>
                <a:gd name="T10" fmla="*/ 28 w 34"/>
                <a:gd name="T11" fmla="*/ 28 h 54"/>
                <a:gd name="T12" fmla="*/ 30 w 34"/>
                <a:gd name="T13" fmla="*/ 32 h 54"/>
                <a:gd name="T14" fmla="*/ 30 w 34"/>
                <a:gd name="T15" fmla="*/ 32 h 54"/>
                <a:gd name="T16" fmla="*/ 34 w 34"/>
                <a:gd name="T17" fmla="*/ 36 h 54"/>
                <a:gd name="T18" fmla="*/ 33 w 34"/>
                <a:gd name="T19" fmla="*/ 38 h 54"/>
                <a:gd name="T20" fmla="*/ 34 w 34"/>
                <a:gd name="T21" fmla="*/ 41 h 54"/>
                <a:gd name="T22" fmla="*/ 34 w 34"/>
                <a:gd name="T23" fmla="*/ 42 h 54"/>
                <a:gd name="T24" fmla="*/ 33 w 34"/>
                <a:gd name="T25" fmla="*/ 45 h 54"/>
                <a:gd name="T26" fmla="*/ 34 w 34"/>
                <a:gd name="T27" fmla="*/ 48 h 54"/>
                <a:gd name="T28" fmla="*/ 32 w 34"/>
                <a:gd name="T29" fmla="*/ 54 h 54"/>
                <a:gd name="T30" fmla="*/ 32 w 34"/>
                <a:gd name="T31" fmla="*/ 54 h 54"/>
                <a:gd name="T32" fmla="*/ 30 w 34"/>
                <a:gd name="T33" fmla="*/ 53 h 54"/>
                <a:gd name="T34" fmla="*/ 30 w 34"/>
                <a:gd name="T35" fmla="*/ 53 h 54"/>
                <a:gd name="T36" fmla="*/ 25 w 34"/>
                <a:gd name="T37" fmla="*/ 50 h 54"/>
                <a:gd name="T38" fmla="*/ 19 w 34"/>
                <a:gd name="T39" fmla="*/ 47 h 54"/>
                <a:gd name="T40" fmla="*/ 14 w 34"/>
                <a:gd name="T41" fmla="*/ 42 h 54"/>
                <a:gd name="T42" fmla="*/ 14 w 34"/>
                <a:gd name="T43" fmla="*/ 38 h 54"/>
                <a:gd name="T44" fmla="*/ 11 w 34"/>
                <a:gd name="T45" fmla="*/ 35 h 54"/>
                <a:gd name="T46" fmla="*/ 10 w 34"/>
                <a:gd name="T47" fmla="*/ 32 h 54"/>
                <a:gd name="T48" fmla="*/ 6 w 34"/>
                <a:gd name="T49" fmla="*/ 25 h 54"/>
                <a:gd name="T50" fmla="*/ 5 w 34"/>
                <a:gd name="T51" fmla="*/ 23 h 54"/>
                <a:gd name="T52" fmla="*/ 3 w 34"/>
                <a:gd name="T53" fmla="*/ 20 h 54"/>
                <a:gd name="T54" fmla="*/ 0 w 34"/>
                <a:gd name="T55" fmla="*/ 17 h 54"/>
                <a:gd name="T56" fmla="*/ 0 w 34"/>
                <a:gd name="T57" fmla="*/ 17 h 54"/>
                <a:gd name="T58" fmla="*/ 0 w 34"/>
                <a:gd name="T59" fmla="*/ 16 h 54"/>
                <a:gd name="T60" fmla="*/ 0 w 34"/>
                <a:gd name="T61" fmla="*/ 16 h 54"/>
                <a:gd name="T62" fmla="*/ 0 w 34"/>
                <a:gd name="T63" fmla="*/ 13 h 54"/>
                <a:gd name="T64" fmla="*/ 3 w 34"/>
                <a:gd name="T65" fmla="*/ 10 h 54"/>
                <a:gd name="T66" fmla="*/ 3 w 34"/>
                <a:gd name="T67" fmla="*/ 11 h 54"/>
                <a:gd name="T68" fmla="*/ 3 w 34"/>
                <a:gd name="T69" fmla="*/ 13 h 54"/>
                <a:gd name="T70" fmla="*/ 6 w 34"/>
                <a:gd name="T71" fmla="*/ 15 h 54"/>
                <a:gd name="T72" fmla="*/ 8 w 34"/>
                <a:gd name="T73" fmla="*/ 13 h 54"/>
                <a:gd name="T74" fmla="*/ 11 w 34"/>
                <a:gd name="T75" fmla="*/ 8 h 54"/>
                <a:gd name="T76" fmla="*/ 15 w 34"/>
                <a:gd name="T77" fmla="*/ 4 h 54"/>
                <a:gd name="T78" fmla="*/ 14 w 34"/>
                <a:gd name="T79" fmla="*/ 0 h 54"/>
                <a:gd name="T80" fmla="*/ 19 w 34"/>
                <a:gd name="T81" fmla="*/ 3 h 54"/>
                <a:gd name="T82" fmla="*/ 23 w 34"/>
                <a:gd name="T83" fmla="*/ 8 h 54"/>
                <a:gd name="T84" fmla="*/ 27 w 34"/>
                <a:gd name="T85" fmla="*/ 7 h 54"/>
                <a:gd name="T86" fmla="*/ 28 w 34"/>
                <a:gd name="T87" fmla="*/ 7 h 54"/>
                <a:gd name="T88" fmla="*/ 29 w 34"/>
                <a:gd name="T89" fmla="*/ 9 h 54"/>
                <a:gd name="T90" fmla="*/ 27 w 34"/>
                <a:gd name="T91" fmla="*/ 10 h 54"/>
                <a:gd name="T92" fmla="*/ 28 w 34"/>
                <a:gd name="T93" fmla="*/ 12 h 54"/>
                <a:gd name="T94" fmla="*/ 28 w 34"/>
                <a:gd name="T95" fmla="*/ 12 h 54"/>
                <a:gd name="T96" fmla="*/ 28 w 34"/>
                <a:gd name="T97" fmla="*/ 12 h 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"/>
                <a:gd name="T148" fmla="*/ 0 h 54"/>
                <a:gd name="T149" fmla="*/ 34 w 34"/>
                <a:gd name="T150" fmla="*/ 54 h 5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" h="54">
                  <a:moveTo>
                    <a:pt x="28" y="12"/>
                  </a:moveTo>
                  <a:cubicBezTo>
                    <a:pt x="27" y="13"/>
                    <a:pt x="26" y="13"/>
                    <a:pt x="25" y="13"/>
                  </a:cubicBezTo>
                  <a:cubicBezTo>
                    <a:pt x="24" y="13"/>
                    <a:pt x="24" y="14"/>
                    <a:pt x="24" y="14"/>
                  </a:cubicBezTo>
                  <a:cubicBezTo>
                    <a:pt x="22" y="16"/>
                    <a:pt x="20" y="19"/>
                    <a:pt x="20" y="22"/>
                  </a:cubicBezTo>
                  <a:cubicBezTo>
                    <a:pt x="20" y="24"/>
                    <a:pt x="23" y="29"/>
                    <a:pt x="25" y="29"/>
                  </a:cubicBezTo>
                  <a:cubicBezTo>
                    <a:pt x="27" y="29"/>
                    <a:pt x="27" y="28"/>
                    <a:pt x="28" y="28"/>
                  </a:cubicBezTo>
                  <a:cubicBezTo>
                    <a:pt x="29" y="29"/>
                    <a:pt x="28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2" y="32"/>
                    <a:pt x="34" y="34"/>
                    <a:pt x="34" y="36"/>
                  </a:cubicBezTo>
                  <a:cubicBezTo>
                    <a:pt x="34" y="37"/>
                    <a:pt x="33" y="37"/>
                    <a:pt x="33" y="38"/>
                  </a:cubicBezTo>
                  <a:cubicBezTo>
                    <a:pt x="33" y="39"/>
                    <a:pt x="33" y="40"/>
                    <a:pt x="34" y="41"/>
                  </a:cubicBezTo>
                  <a:cubicBezTo>
                    <a:pt x="34" y="41"/>
                    <a:pt x="34" y="41"/>
                    <a:pt x="34" y="42"/>
                  </a:cubicBezTo>
                  <a:cubicBezTo>
                    <a:pt x="33" y="42"/>
                    <a:pt x="33" y="43"/>
                    <a:pt x="33" y="45"/>
                  </a:cubicBezTo>
                  <a:cubicBezTo>
                    <a:pt x="33" y="47"/>
                    <a:pt x="34" y="47"/>
                    <a:pt x="34" y="48"/>
                  </a:cubicBezTo>
                  <a:cubicBezTo>
                    <a:pt x="33" y="50"/>
                    <a:pt x="33" y="51"/>
                    <a:pt x="32" y="54"/>
                  </a:cubicBezTo>
                  <a:lnTo>
                    <a:pt x="30" y="53"/>
                  </a:lnTo>
                  <a:cubicBezTo>
                    <a:pt x="28" y="53"/>
                    <a:pt x="28" y="51"/>
                    <a:pt x="25" y="50"/>
                  </a:cubicBezTo>
                  <a:cubicBezTo>
                    <a:pt x="25" y="49"/>
                    <a:pt x="19" y="47"/>
                    <a:pt x="19" y="47"/>
                  </a:cubicBezTo>
                  <a:cubicBezTo>
                    <a:pt x="18" y="46"/>
                    <a:pt x="16" y="44"/>
                    <a:pt x="14" y="42"/>
                  </a:cubicBezTo>
                  <a:cubicBezTo>
                    <a:pt x="13" y="42"/>
                    <a:pt x="15" y="40"/>
                    <a:pt x="14" y="38"/>
                  </a:cubicBezTo>
                  <a:cubicBezTo>
                    <a:pt x="13" y="37"/>
                    <a:pt x="11" y="37"/>
                    <a:pt x="11" y="35"/>
                  </a:cubicBezTo>
                  <a:cubicBezTo>
                    <a:pt x="10" y="34"/>
                    <a:pt x="11" y="33"/>
                    <a:pt x="10" y="32"/>
                  </a:cubicBezTo>
                  <a:cubicBezTo>
                    <a:pt x="8" y="29"/>
                    <a:pt x="8" y="28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2"/>
                    <a:pt x="4" y="20"/>
                    <a:pt x="3" y="20"/>
                  </a:cubicBezTo>
                  <a:cubicBezTo>
                    <a:pt x="2" y="19"/>
                    <a:pt x="0" y="19"/>
                    <a:pt x="0" y="17"/>
                  </a:cubicBezTo>
                  <a:lnTo>
                    <a:pt x="0" y="16"/>
                  </a:lnTo>
                  <a:cubicBezTo>
                    <a:pt x="0" y="15"/>
                    <a:pt x="0" y="15"/>
                    <a:pt x="0" y="13"/>
                  </a:cubicBezTo>
                  <a:cubicBezTo>
                    <a:pt x="0" y="11"/>
                    <a:pt x="2" y="11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6" y="15"/>
                    <a:pt x="6" y="15"/>
                  </a:cubicBezTo>
                  <a:cubicBezTo>
                    <a:pt x="7" y="15"/>
                    <a:pt x="8" y="13"/>
                    <a:pt x="8" y="13"/>
                  </a:cubicBezTo>
                  <a:cubicBezTo>
                    <a:pt x="8" y="11"/>
                    <a:pt x="10" y="9"/>
                    <a:pt x="11" y="8"/>
                  </a:cubicBezTo>
                  <a:cubicBezTo>
                    <a:pt x="13" y="7"/>
                    <a:pt x="15" y="6"/>
                    <a:pt x="15" y="4"/>
                  </a:cubicBezTo>
                  <a:cubicBezTo>
                    <a:pt x="15" y="3"/>
                    <a:pt x="14" y="0"/>
                    <a:pt x="14" y="0"/>
                  </a:cubicBezTo>
                  <a:cubicBezTo>
                    <a:pt x="16" y="1"/>
                    <a:pt x="18" y="2"/>
                    <a:pt x="19" y="3"/>
                  </a:cubicBezTo>
                  <a:cubicBezTo>
                    <a:pt x="20" y="4"/>
                    <a:pt x="21" y="8"/>
                    <a:pt x="23" y="8"/>
                  </a:cubicBezTo>
                  <a:cubicBezTo>
                    <a:pt x="24" y="8"/>
                    <a:pt x="25" y="7"/>
                    <a:pt x="27" y="7"/>
                  </a:cubicBezTo>
                  <a:cubicBezTo>
                    <a:pt x="27" y="7"/>
                    <a:pt x="27" y="7"/>
                    <a:pt x="28" y="7"/>
                  </a:cubicBezTo>
                  <a:cubicBezTo>
                    <a:pt x="28" y="7"/>
                    <a:pt x="29" y="8"/>
                    <a:pt x="29" y="9"/>
                  </a:cubicBezTo>
                  <a:cubicBezTo>
                    <a:pt x="29" y="10"/>
                    <a:pt x="27" y="10"/>
                    <a:pt x="27" y="10"/>
                  </a:cubicBezTo>
                  <a:cubicBezTo>
                    <a:pt x="27" y="12"/>
                    <a:pt x="27" y="12"/>
                    <a:pt x="28" y="1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6" name="Freeform 142">
              <a:extLst>
                <a:ext uri="{FF2B5EF4-FFF2-40B4-BE49-F238E27FC236}">
                  <a16:creationId xmlns:a16="http://schemas.microsoft.com/office/drawing/2014/main" id="{8ED40435-05D8-468B-AE90-6750F9EBB5A0}"/>
                </a:ext>
              </a:extLst>
            </p:cNvPr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1147130" y="4952630"/>
              <a:ext cx="95539" cy="134664"/>
            </a:xfrm>
            <a:custGeom>
              <a:avLst/>
              <a:gdLst>
                <a:gd name="T0" fmla="*/ 14 w 15"/>
                <a:gd name="T1" fmla="*/ 4 h 19"/>
                <a:gd name="T2" fmla="*/ 13 w 15"/>
                <a:gd name="T3" fmla="*/ 4 h 19"/>
                <a:gd name="T4" fmla="*/ 12 w 15"/>
                <a:gd name="T5" fmla="*/ 4 h 19"/>
                <a:gd name="T6" fmla="*/ 6 w 15"/>
                <a:gd name="T7" fmla="*/ 0 h 19"/>
                <a:gd name="T8" fmla="*/ 4 w 15"/>
                <a:gd name="T9" fmla="*/ 2 h 19"/>
                <a:gd name="T10" fmla="*/ 4 w 15"/>
                <a:gd name="T11" fmla="*/ 2 h 19"/>
                <a:gd name="T12" fmla="*/ 4 w 15"/>
                <a:gd name="T13" fmla="*/ 2 h 19"/>
                <a:gd name="T14" fmla="*/ 4 w 15"/>
                <a:gd name="T15" fmla="*/ 2 h 19"/>
                <a:gd name="T16" fmla="*/ 0 w 15"/>
                <a:gd name="T17" fmla="*/ 10 h 19"/>
                <a:gd name="T18" fmla="*/ 2 w 15"/>
                <a:gd name="T19" fmla="*/ 12 h 19"/>
                <a:gd name="T20" fmla="*/ 3 w 15"/>
                <a:gd name="T21" fmla="*/ 12 h 19"/>
                <a:gd name="T22" fmla="*/ 3 w 15"/>
                <a:gd name="T23" fmla="*/ 14 h 19"/>
                <a:gd name="T24" fmla="*/ 3 w 15"/>
                <a:gd name="T25" fmla="*/ 15 h 19"/>
                <a:gd name="T26" fmla="*/ 3 w 15"/>
                <a:gd name="T27" fmla="*/ 17 h 19"/>
                <a:gd name="T28" fmla="*/ 6 w 15"/>
                <a:gd name="T29" fmla="*/ 19 h 19"/>
                <a:gd name="T30" fmla="*/ 8 w 15"/>
                <a:gd name="T31" fmla="*/ 17 h 19"/>
                <a:gd name="T32" fmla="*/ 11 w 15"/>
                <a:gd name="T33" fmla="*/ 12 h 19"/>
                <a:gd name="T34" fmla="*/ 15 w 15"/>
                <a:gd name="T35" fmla="*/ 8 h 19"/>
                <a:gd name="T36" fmla="*/ 14 w 15"/>
                <a:gd name="T37" fmla="*/ 4 h 19"/>
                <a:gd name="T38" fmla="*/ 14 w 15"/>
                <a:gd name="T39" fmla="*/ 4 h 19"/>
                <a:gd name="T40" fmla="*/ 14 w 15"/>
                <a:gd name="T41" fmla="*/ 4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19"/>
                <a:gd name="T65" fmla="*/ 15 w 15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19">
                  <a:moveTo>
                    <a:pt x="14" y="4"/>
                  </a:move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0" y="4"/>
                    <a:pt x="8" y="1"/>
                    <a:pt x="6" y="0"/>
                  </a:cubicBezTo>
                  <a:cubicBezTo>
                    <a:pt x="6" y="1"/>
                    <a:pt x="5" y="2"/>
                    <a:pt x="4" y="2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1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6" y="19"/>
                    <a:pt x="6" y="19"/>
                  </a:cubicBezTo>
                  <a:cubicBezTo>
                    <a:pt x="7" y="19"/>
                    <a:pt x="8" y="17"/>
                    <a:pt x="8" y="17"/>
                  </a:cubicBezTo>
                  <a:cubicBezTo>
                    <a:pt x="8" y="15"/>
                    <a:pt x="10" y="13"/>
                    <a:pt x="11" y="12"/>
                  </a:cubicBezTo>
                  <a:cubicBezTo>
                    <a:pt x="13" y="11"/>
                    <a:pt x="15" y="10"/>
                    <a:pt x="15" y="8"/>
                  </a:cubicBezTo>
                  <a:cubicBezTo>
                    <a:pt x="15" y="7"/>
                    <a:pt x="14" y="4"/>
                    <a:pt x="14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7" name="Freeform 143">
              <a:extLst>
                <a:ext uri="{FF2B5EF4-FFF2-40B4-BE49-F238E27FC236}">
                  <a16:creationId xmlns:a16="http://schemas.microsoft.com/office/drawing/2014/main" id="{48939579-6E72-4EA0-8F98-13CED23B7DB3}"/>
                </a:ext>
              </a:extLst>
            </p:cNvPr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1285433" y="4752454"/>
              <a:ext cx="217464" cy="210185"/>
            </a:xfrm>
            <a:custGeom>
              <a:avLst/>
              <a:gdLst>
                <a:gd name="T0" fmla="*/ 0 w 33"/>
                <a:gd name="T1" fmla="*/ 6 h 31"/>
                <a:gd name="T2" fmla="*/ 7 w 33"/>
                <a:gd name="T3" fmla="*/ 14 h 31"/>
                <a:gd name="T4" fmla="*/ 9 w 33"/>
                <a:gd name="T5" fmla="*/ 16 h 31"/>
                <a:gd name="T6" fmla="*/ 9 w 33"/>
                <a:gd name="T7" fmla="*/ 16 h 31"/>
                <a:gd name="T8" fmla="*/ 14 w 33"/>
                <a:gd name="T9" fmla="*/ 16 h 31"/>
                <a:gd name="T10" fmla="*/ 14 w 33"/>
                <a:gd name="T11" fmla="*/ 16 h 31"/>
                <a:gd name="T12" fmla="*/ 13 w 33"/>
                <a:gd name="T13" fmla="*/ 19 h 31"/>
                <a:gd name="T14" fmla="*/ 14 w 33"/>
                <a:gd name="T15" fmla="*/ 24 h 31"/>
                <a:gd name="T16" fmla="*/ 13 w 33"/>
                <a:gd name="T17" fmla="*/ 26 h 31"/>
                <a:gd name="T18" fmla="*/ 18 w 33"/>
                <a:gd name="T19" fmla="*/ 31 h 31"/>
                <a:gd name="T20" fmla="*/ 23 w 33"/>
                <a:gd name="T21" fmla="*/ 27 h 31"/>
                <a:gd name="T22" fmla="*/ 21 w 33"/>
                <a:gd name="T23" fmla="*/ 24 h 31"/>
                <a:gd name="T24" fmla="*/ 21 w 33"/>
                <a:gd name="T25" fmla="*/ 24 h 31"/>
                <a:gd name="T26" fmla="*/ 21 w 33"/>
                <a:gd name="T27" fmla="*/ 22 h 31"/>
                <a:gd name="T28" fmla="*/ 22 w 33"/>
                <a:gd name="T29" fmla="*/ 22 h 31"/>
                <a:gd name="T30" fmla="*/ 22 w 33"/>
                <a:gd name="T31" fmla="*/ 22 h 31"/>
                <a:gd name="T32" fmla="*/ 26 w 33"/>
                <a:gd name="T33" fmla="*/ 23 h 31"/>
                <a:gd name="T34" fmla="*/ 29 w 33"/>
                <a:gd name="T35" fmla="*/ 20 h 31"/>
                <a:gd name="T36" fmla="*/ 31 w 33"/>
                <a:gd name="T37" fmla="*/ 19 h 31"/>
                <a:gd name="T38" fmla="*/ 31 w 33"/>
                <a:gd name="T39" fmla="*/ 19 h 31"/>
                <a:gd name="T40" fmla="*/ 29 w 33"/>
                <a:gd name="T41" fmla="*/ 16 h 31"/>
                <a:gd name="T42" fmla="*/ 29 w 33"/>
                <a:gd name="T43" fmla="*/ 16 h 31"/>
                <a:gd name="T44" fmla="*/ 32 w 33"/>
                <a:gd name="T45" fmla="*/ 13 h 31"/>
                <a:gd name="T46" fmla="*/ 32 w 33"/>
                <a:gd name="T47" fmla="*/ 11 h 31"/>
                <a:gd name="T48" fmla="*/ 33 w 33"/>
                <a:gd name="T49" fmla="*/ 10 h 31"/>
                <a:gd name="T50" fmla="*/ 30 w 33"/>
                <a:gd name="T51" fmla="*/ 6 h 31"/>
                <a:gd name="T52" fmla="*/ 29 w 33"/>
                <a:gd name="T53" fmla="*/ 7 h 31"/>
                <a:gd name="T54" fmla="*/ 28 w 33"/>
                <a:gd name="T55" fmla="*/ 5 h 31"/>
                <a:gd name="T56" fmla="*/ 26 w 33"/>
                <a:gd name="T57" fmla="*/ 4 h 31"/>
                <a:gd name="T58" fmla="*/ 26 w 33"/>
                <a:gd name="T59" fmla="*/ 3 h 31"/>
                <a:gd name="T60" fmla="*/ 26 w 33"/>
                <a:gd name="T61" fmla="*/ 3 h 31"/>
                <a:gd name="T62" fmla="*/ 24 w 33"/>
                <a:gd name="T63" fmla="*/ 3 h 31"/>
                <a:gd name="T64" fmla="*/ 24 w 33"/>
                <a:gd name="T65" fmla="*/ 3 h 31"/>
                <a:gd name="T66" fmla="*/ 22 w 33"/>
                <a:gd name="T67" fmla="*/ 4 h 31"/>
                <a:gd name="T68" fmla="*/ 21 w 33"/>
                <a:gd name="T69" fmla="*/ 4 h 31"/>
                <a:gd name="T70" fmla="*/ 20 w 33"/>
                <a:gd name="T71" fmla="*/ 5 h 31"/>
                <a:gd name="T72" fmla="*/ 19 w 33"/>
                <a:gd name="T73" fmla="*/ 4 h 31"/>
                <a:gd name="T74" fmla="*/ 17 w 33"/>
                <a:gd name="T75" fmla="*/ 3 h 31"/>
                <a:gd name="T76" fmla="*/ 14 w 33"/>
                <a:gd name="T77" fmla="*/ 3 h 31"/>
                <a:gd name="T78" fmla="*/ 13 w 33"/>
                <a:gd name="T79" fmla="*/ 4 h 31"/>
                <a:gd name="T80" fmla="*/ 11 w 33"/>
                <a:gd name="T81" fmla="*/ 4 h 31"/>
                <a:gd name="T82" fmla="*/ 7 w 33"/>
                <a:gd name="T83" fmla="*/ 0 h 31"/>
                <a:gd name="T84" fmla="*/ 7 w 33"/>
                <a:gd name="T85" fmla="*/ 2 h 31"/>
                <a:gd name="T86" fmla="*/ 5 w 33"/>
                <a:gd name="T87" fmla="*/ 3 h 31"/>
                <a:gd name="T88" fmla="*/ 5 w 33"/>
                <a:gd name="T89" fmla="*/ 6 h 31"/>
                <a:gd name="T90" fmla="*/ 5 w 33"/>
                <a:gd name="T91" fmla="*/ 9 h 31"/>
                <a:gd name="T92" fmla="*/ 4 w 33"/>
                <a:gd name="T93" fmla="*/ 8 h 31"/>
                <a:gd name="T94" fmla="*/ 3 w 33"/>
                <a:gd name="T95" fmla="*/ 6 h 31"/>
                <a:gd name="T96" fmla="*/ 5 w 33"/>
                <a:gd name="T97" fmla="*/ 0 h 31"/>
                <a:gd name="T98" fmla="*/ 0 w 33"/>
                <a:gd name="T99" fmla="*/ 6 h 31"/>
                <a:gd name="T100" fmla="*/ 0 w 33"/>
                <a:gd name="T101" fmla="*/ 6 h 31"/>
                <a:gd name="T102" fmla="*/ 0 w 33"/>
                <a:gd name="T103" fmla="*/ 6 h 3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"/>
                <a:gd name="T157" fmla="*/ 0 h 31"/>
                <a:gd name="T158" fmla="*/ 33 w 33"/>
                <a:gd name="T159" fmla="*/ 31 h 3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" h="31">
                  <a:moveTo>
                    <a:pt x="0" y="6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7" y="14"/>
                    <a:pt x="8" y="16"/>
                    <a:pt x="9" y="16"/>
                  </a:cubicBezTo>
                  <a:lnTo>
                    <a:pt x="14" y="16"/>
                  </a:lnTo>
                  <a:cubicBezTo>
                    <a:pt x="14" y="17"/>
                    <a:pt x="13" y="18"/>
                    <a:pt x="13" y="19"/>
                  </a:cubicBezTo>
                  <a:cubicBezTo>
                    <a:pt x="13" y="20"/>
                    <a:pt x="14" y="23"/>
                    <a:pt x="14" y="24"/>
                  </a:cubicBezTo>
                  <a:cubicBezTo>
                    <a:pt x="14" y="24"/>
                    <a:pt x="13" y="25"/>
                    <a:pt x="13" y="26"/>
                  </a:cubicBezTo>
                  <a:cubicBezTo>
                    <a:pt x="13" y="28"/>
                    <a:pt x="16" y="31"/>
                    <a:pt x="18" y="31"/>
                  </a:cubicBezTo>
                  <a:cubicBezTo>
                    <a:pt x="20" y="31"/>
                    <a:pt x="23" y="29"/>
                    <a:pt x="23" y="27"/>
                  </a:cubicBezTo>
                  <a:cubicBezTo>
                    <a:pt x="23" y="27"/>
                    <a:pt x="22" y="24"/>
                    <a:pt x="21" y="24"/>
                  </a:cubicBezTo>
                  <a:lnTo>
                    <a:pt x="21" y="22"/>
                  </a:lnTo>
                  <a:lnTo>
                    <a:pt x="22" y="22"/>
                  </a:lnTo>
                  <a:cubicBezTo>
                    <a:pt x="23" y="22"/>
                    <a:pt x="25" y="23"/>
                    <a:pt x="26" y="23"/>
                  </a:cubicBezTo>
                  <a:cubicBezTo>
                    <a:pt x="26" y="22"/>
                    <a:pt x="29" y="21"/>
                    <a:pt x="29" y="20"/>
                  </a:cubicBezTo>
                  <a:cubicBezTo>
                    <a:pt x="30" y="21"/>
                    <a:pt x="31" y="20"/>
                    <a:pt x="31" y="19"/>
                  </a:cubicBezTo>
                  <a:lnTo>
                    <a:pt x="29" y="16"/>
                  </a:lnTo>
                  <a:cubicBezTo>
                    <a:pt x="30" y="15"/>
                    <a:pt x="31" y="14"/>
                    <a:pt x="32" y="13"/>
                  </a:cubicBezTo>
                  <a:cubicBezTo>
                    <a:pt x="32" y="12"/>
                    <a:pt x="32" y="12"/>
                    <a:pt x="32" y="11"/>
                  </a:cubicBezTo>
                  <a:cubicBezTo>
                    <a:pt x="32" y="11"/>
                    <a:pt x="33" y="10"/>
                    <a:pt x="33" y="10"/>
                  </a:cubicBezTo>
                  <a:cubicBezTo>
                    <a:pt x="31" y="9"/>
                    <a:pt x="30" y="8"/>
                    <a:pt x="30" y="6"/>
                  </a:cubicBezTo>
                  <a:cubicBezTo>
                    <a:pt x="30" y="6"/>
                    <a:pt x="30" y="7"/>
                    <a:pt x="29" y="7"/>
                  </a:cubicBezTo>
                  <a:cubicBezTo>
                    <a:pt x="28" y="7"/>
                    <a:pt x="28" y="6"/>
                    <a:pt x="28" y="5"/>
                  </a:cubicBezTo>
                  <a:cubicBezTo>
                    <a:pt x="27" y="5"/>
                    <a:pt x="26" y="5"/>
                    <a:pt x="26" y="4"/>
                  </a:cubicBezTo>
                  <a:cubicBezTo>
                    <a:pt x="26" y="4"/>
                    <a:pt x="26" y="3"/>
                    <a:pt x="26" y="3"/>
                  </a:cubicBezTo>
                  <a:lnTo>
                    <a:pt x="24" y="3"/>
                  </a:ln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0" y="5"/>
                    <a:pt x="20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6" y="3"/>
                    <a:pt x="15" y="4"/>
                    <a:pt x="14" y="3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1"/>
                    <a:pt x="8" y="1"/>
                    <a:pt x="7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5"/>
                    <a:pt x="5" y="4"/>
                    <a:pt x="5" y="6"/>
                  </a:cubicBezTo>
                  <a:cubicBezTo>
                    <a:pt x="5" y="7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3"/>
                    <a:pt x="4" y="2"/>
                    <a:pt x="5" y="0"/>
                  </a:cubicBezTo>
                  <a:cubicBezTo>
                    <a:pt x="1" y="1"/>
                    <a:pt x="0" y="3"/>
                    <a:pt x="0" y="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8" name="Freeform 144">
              <a:extLst>
                <a:ext uri="{FF2B5EF4-FFF2-40B4-BE49-F238E27FC236}">
                  <a16:creationId xmlns:a16="http://schemas.microsoft.com/office/drawing/2014/main" id="{E43B0A2D-5B9A-4668-AE6C-3A3DB899AEEF}"/>
                </a:ext>
              </a:extLst>
            </p:cNvPr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1182616" y="4735166"/>
              <a:ext cx="195627" cy="334840"/>
            </a:xfrm>
            <a:custGeom>
              <a:avLst/>
              <a:gdLst>
                <a:gd name="T0" fmla="*/ 30 w 30"/>
                <a:gd name="T1" fmla="*/ 30 h 48"/>
                <a:gd name="T2" fmla="*/ 29 w 30"/>
                <a:gd name="T3" fmla="*/ 28 h 48"/>
                <a:gd name="T4" fmla="*/ 30 w 30"/>
                <a:gd name="T5" fmla="*/ 26 h 48"/>
                <a:gd name="T6" fmla="*/ 29 w 30"/>
                <a:gd name="T7" fmla="*/ 21 h 48"/>
                <a:gd name="T8" fmla="*/ 30 w 30"/>
                <a:gd name="T9" fmla="*/ 18 h 48"/>
                <a:gd name="T10" fmla="*/ 30 w 30"/>
                <a:gd name="T11" fmla="*/ 18 h 48"/>
                <a:gd name="T12" fmla="*/ 25 w 30"/>
                <a:gd name="T13" fmla="*/ 18 h 48"/>
                <a:gd name="T14" fmla="*/ 25 w 30"/>
                <a:gd name="T15" fmla="*/ 18 h 48"/>
                <a:gd name="T16" fmla="*/ 23 w 30"/>
                <a:gd name="T17" fmla="*/ 16 h 48"/>
                <a:gd name="T18" fmla="*/ 16 w 30"/>
                <a:gd name="T19" fmla="*/ 8 h 48"/>
                <a:gd name="T20" fmla="*/ 21 w 30"/>
                <a:gd name="T21" fmla="*/ 2 h 48"/>
                <a:gd name="T22" fmla="*/ 21 w 30"/>
                <a:gd name="T23" fmla="*/ 2 h 48"/>
                <a:gd name="T24" fmla="*/ 21 w 30"/>
                <a:gd name="T25" fmla="*/ 1 h 48"/>
                <a:gd name="T26" fmla="*/ 21 w 30"/>
                <a:gd name="T27" fmla="*/ 1 h 48"/>
                <a:gd name="T28" fmla="*/ 19 w 30"/>
                <a:gd name="T29" fmla="*/ 0 h 48"/>
                <a:gd name="T30" fmla="*/ 15 w 30"/>
                <a:gd name="T31" fmla="*/ 4 h 48"/>
                <a:gd name="T32" fmla="*/ 15 w 30"/>
                <a:gd name="T33" fmla="*/ 4 h 48"/>
                <a:gd name="T34" fmla="*/ 15 w 30"/>
                <a:gd name="T35" fmla="*/ 4 h 48"/>
                <a:gd name="T36" fmla="*/ 15 w 30"/>
                <a:gd name="T37" fmla="*/ 4 h 48"/>
                <a:gd name="T38" fmla="*/ 14 w 30"/>
                <a:gd name="T39" fmla="*/ 4 h 48"/>
                <a:gd name="T40" fmla="*/ 10 w 30"/>
                <a:gd name="T41" fmla="*/ 4 h 48"/>
                <a:gd name="T42" fmla="*/ 7 w 30"/>
                <a:gd name="T43" fmla="*/ 10 h 48"/>
                <a:gd name="T44" fmla="*/ 4 w 30"/>
                <a:gd name="T45" fmla="*/ 14 h 48"/>
                <a:gd name="T46" fmla="*/ 4 w 30"/>
                <a:gd name="T47" fmla="*/ 16 h 48"/>
                <a:gd name="T48" fmla="*/ 4 w 30"/>
                <a:gd name="T49" fmla="*/ 19 h 48"/>
                <a:gd name="T50" fmla="*/ 4 w 30"/>
                <a:gd name="T51" fmla="*/ 24 h 48"/>
                <a:gd name="T52" fmla="*/ 0 w 30"/>
                <a:gd name="T53" fmla="*/ 29 h 48"/>
                <a:gd name="T54" fmla="*/ 0 w 30"/>
                <a:gd name="T55" fmla="*/ 31 h 48"/>
                <a:gd name="T56" fmla="*/ 6 w 30"/>
                <a:gd name="T57" fmla="*/ 35 h 48"/>
                <a:gd name="T58" fmla="*/ 7 w 30"/>
                <a:gd name="T59" fmla="*/ 35 h 48"/>
                <a:gd name="T60" fmla="*/ 13 w 30"/>
                <a:gd name="T61" fmla="*/ 38 h 48"/>
                <a:gd name="T62" fmla="*/ 17 w 30"/>
                <a:gd name="T63" fmla="*/ 43 h 48"/>
                <a:gd name="T64" fmla="*/ 21 w 30"/>
                <a:gd name="T65" fmla="*/ 42 h 48"/>
                <a:gd name="T66" fmla="*/ 22 w 30"/>
                <a:gd name="T67" fmla="*/ 42 h 48"/>
                <a:gd name="T68" fmla="*/ 23 w 30"/>
                <a:gd name="T69" fmla="*/ 44 h 48"/>
                <a:gd name="T70" fmla="*/ 21 w 30"/>
                <a:gd name="T71" fmla="*/ 45 h 48"/>
                <a:gd name="T72" fmla="*/ 23 w 30"/>
                <a:gd name="T73" fmla="*/ 48 h 48"/>
                <a:gd name="T74" fmla="*/ 23 w 30"/>
                <a:gd name="T75" fmla="*/ 48 h 48"/>
                <a:gd name="T76" fmla="*/ 24 w 30"/>
                <a:gd name="T77" fmla="*/ 48 h 48"/>
                <a:gd name="T78" fmla="*/ 24 w 30"/>
                <a:gd name="T79" fmla="*/ 48 h 48"/>
                <a:gd name="T80" fmla="*/ 25 w 30"/>
                <a:gd name="T81" fmla="*/ 39 h 48"/>
                <a:gd name="T82" fmla="*/ 23 w 30"/>
                <a:gd name="T83" fmla="*/ 35 h 48"/>
                <a:gd name="T84" fmla="*/ 25 w 30"/>
                <a:gd name="T85" fmla="*/ 33 h 48"/>
                <a:gd name="T86" fmla="*/ 25 w 30"/>
                <a:gd name="T87" fmla="*/ 33 h 48"/>
                <a:gd name="T88" fmla="*/ 25 w 30"/>
                <a:gd name="T89" fmla="*/ 33 h 48"/>
                <a:gd name="T90" fmla="*/ 25 w 30"/>
                <a:gd name="T91" fmla="*/ 33 h 48"/>
                <a:gd name="T92" fmla="*/ 24 w 30"/>
                <a:gd name="T93" fmla="*/ 31 h 48"/>
                <a:gd name="T94" fmla="*/ 30 w 30"/>
                <a:gd name="T95" fmla="*/ 30 h 48"/>
                <a:gd name="T96" fmla="*/ 30 w 30"/>
                <a:gd name="T97" fmla="*/ 30 h 48"/>
                <a:gd name="T98" fmla="*/ 30 w 30"/>
                <a:gd name="T99" fmla="*/ 30 h 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0"/>
                <a:gd name="T151" fmla="*/ 0 h 48"/>
                <a:gd name="T152" fmla="*/ 30 w 30"/>
                <a:gd name="T153" fmla="*/ 48 h 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0" h="48">
                  <a:moveTo>
                    <a:pt x="30" y="30"/>
                  </a:moveTo>
                  <a:cubicBezTo>
                    <a:pt x="30" y="29"/>
                    <a:pt x="29" y="28"/>
                    <a:pt x="29" y="28"/>
                  </a:cubicBezTo>
                  <a:cubicBezTo>
                    <a:pt x="29" y="27"/>
                    <a:pt x="30" y="26"/>
                    <a:pt x="30" y="26"/>
                  </a:cubicBezTo>
                  <a:cubicBezTo>
                    <a:pt x="30" y="25"/>
                    <a:pt x="29" y="22"/>
                    <a:pt x="29" y="21"/>
                  </a:cubicBezTo>
                  <a:cubicBezTo>
                    <a:pt x="29" y="20"/>
                    <a:pt x="30" y="19"/>
                    <a:pt x="30" y="18"/>
                  </a:cubicBezTo>
                  <a:lnTo>
                    <a:pt x="25" y="18"/>
                  </a:lnTo>
                  <a:cubicBezTo>
                    <a:pt x="24" y="18"/>
                    <a:pt x="23" y="16"/>
                    <a:pt x="23" y="16"/>
                  </a:cubicBezTo>
                  <a:cubicBezTo>
                    <a:pt x="19" y="16"/>
                    <a:pt x="16" y="13"/>
                    <a:pt x="16" y="8"/>
                  </a:cubicBezTo>
                  <a:cubicBezTo>
                    <a:pt x="16" y="5"/>
                    <a:pt x="17" y="3"/>
                    <a:pt x="21" y="2"/>
                  </a:cubicBezTo>
                  <a:lnTo>
                    <a:pt x="21" y="1"/>
                  </a:lnTo>
                  <a:cubicBezTo>
                    <a:pt x="20" y="1"/>
                    <a:pt x="20" y="1"/>
                    <a:pt x="19" y="0"/>
                  </a:cubicBezTo>
                  <a:cubicBezTo>
                    <a:pt x="18" y="2"/>
                    <a:pt x="16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1" y="4"/>
                    <a:pt x="10" y="4"/>
                  </a:cubicBezTo>
                  <a:cubicBezTo>
                    <a:pt x="8" y="6"/>
                    <a:pt x="9" y="8"/>
                    <a:pt x="7" y="10"/>
                  </a:cubicBezTo>
                  <a:cubicBezTo>
                    <a:pt x="7" y="11"/>
                    <a:pt x="5" y="12"/>
                    <a:pt x="4" y="14"/>
                  </a:cubicBezTo>
                  <a:cubicBezTo>
                    <a:pt x="4" y="14"/>
                    <a:pt x="4" y="15"/>
                    <a:pt x="4" y="16"/>
                  </a:cubicBezTo>
                  <a:cubicBezTo>
                    <a:pt x="3" y="16"/>
                    <a:pt x="4" y="19"/>
                    <a:pt x="4" y="19"/>
                  </a:cubicBezTo>
                  <a:cubicBezTo>
                    <a:pt x="4" y="20"/>
                    <a:pt x="4" y="23"/>
                    <a:pt x="4" y="24"/>
                  </a:cubicBezTo>
                  <a:cubicBezTo>
                    <a:pt x="4" y="26"/>
                    <a:pt x="2" y="29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2"/>
                    <a:pt x="4" y="35"/>
                    <a:pt x="6" y="35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9" y="35"/>
                    <a:pt x="11" y="36"/>
                    <a:pt x="13" y="38"/>
                  </a:cubicBezTo>
                  <a:cubicBezTo>
                    <a:pt x="14" y="39"/>
                    <a:pt x="15" y="43"/>
                    <a:pt x="17" y="43"/>
                  </a:cubicBezTo>
                  <a:cubicBezTo>
                    <a:pt x="18" y="43"/>
                    <a:pt x="19" y="42"/>
                    <a:pt x="21" y="42"/>
                  </a:cubicBezTo>
                  <a:cubicBezTo>
                    <a:pt x="21" y="42"/>
                    <a:pt x="21" y="42"/>
                    <a:pt x="22" y="42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5"/>
                    <a:pt x="21" y="45"/>
                  </a:cubicBezTo>
                  <a:cubicBezTo>
                    <a:pt x="21" y="47"/>
                    <a:pt x="22" y="47"/>
                    <a:pt x="23" y="48"/>
                  </a:cubicBezTo>
                  <a:lnTo>
                    <a:pt x="24" y="48"/>
                  </a:lnTo>
                  <a:cubicBezTo>
                    <a:pt x="24" y="45"/>
                    <a:pt x="25" y="42"/>
                    <a:pt x="25" y="39"/>
                  </a:cubicBezTo>
                  <a:cubicBezTo>
                    <a:pt x="25" y="36"/>
                    <a:pt x="23" y="37"/>
                    <a:pt x="23" y="35"/>
                  </a:cubicBezTo>
                  <a:cubicBezTo>
                    <a:pt x="23" y="34"/>
                    <a:pt x="25" y="34"/>
                    <a:pt x="25" y="33"/>
                  </a:cubicBezTo>
                  <a:cubicBezTo>
                    <a:pt x="25" y="32"/>
                    <a:pt x="24" y="32"/>
                    <a:pt x="24" y="31"/>
                  </a:cubicBezTo>
                  <a:cubicBezTo>
                    <a:pt x="24" y="31"/>
                    <a:pt x="29" y="30"/>
                    <a:pt x="30" y="3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9" name="Freeform 145">
              <a:extLst>
                <a:ext uri="{FF2B5EF4-FFF2-40B4-BE49-F238E27FC236}">
                  <a16:creationId xmlns:a16="http://schemas.microsoft.com/office/drawing/2014/main" id="{C1EAE895-F2F0-465E-990A-2B99C50EE115}"/>
                </a:ext>
              </a:extLst>
            </p:cNvPr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626672" y="3603260"/>
              <a:ext cx="1079131" cy="536836"/>
            </a:xfrm>
            <a:custGeom>
              <a:avLst/>
              <a:gdLst>
                <a:gd name="T0" fmla="*/ 134 w 165"/>
                <a:gd name="T1" fmla="*/ 64 h 78"/>
                <a:gd name="T2" fmla="*/ 118 w 165"/>
                <a:gd name="T3" fmla="*/ 70 h 78"/>
                <a:gd name="T4" fmla="*/ 106 w 165"/>
                <a:gd name="T5" fmla="*/ 76 h 78"/>
                <a:gd name="T6" fmla="*/ 95 w 165"/>
                <a:gd name="T7" fmla="*/ 78 h 78"/>
                <a:gd name="T8" fmla="*/ 99 w 165"/>
                <a:gd name="T9" fmla="*/ 70 h 78"/>
                <a:gd name="T10" fmla="*/ 104 w 165"/>
                <a:gd name="T11" fmla="*/ 71 h 78"/>
                <a:gd name="T12" fmla="*/ 101 w 165"/>
                <a:gd name="T13" fmla="*/ 68 h 78"/>
                <a:gd name="T14" fmla="*/ 92 w 165"/>
                <a:gd name="T15" fmla="*/ 60 h 78"/>
                <a:gd name="T16" fmla="*/ 86 w 165"/>
                <a:gd name="T17" fmla="*/ 63 h 78"/>
                <a:gd name="T18" fmla="*/ 78 w 165"/>
                <a:gd name="T19" fmla="*/ 61 h 78"/>
                <a:gd name="T20" fmla="*/ 74 w 165"/>
                <a:gd name="T21" fmla="*/ 58 h 78"/>
                <a:gd name="T22" fmla="*/ 11 w 165"/>
                <a:gd name="T23" fmla="*/ 60 h 78"/>
                <a:gd name="T24" fmla="*/ 6 w 165"/>
                <a:gd name="T25" fmla="*/ 53 h 78"/>
                <a:gd name="T26" fmla="*/ 7 w 165"/>
                <a:gd name="T27" fmla="*/ 48 h 78"/>
                <a:gd name="T28" fmla="*/ 5 w 165"/>
                <a:gd name="T29" fmla="*/ 47 h 78"/>
                <a:gd name="T30" fmla="*/ 10 w 165"/>
                <a:gd name="T31" fmla="*/ 38 h 78"/>
                <a:gd name="T32" fmla="*/ 4 w 165"/>
                <a:gd name="T33" fmla="*/ 31 h 78"/>
                <a:gd name="T34" fmla="*/ 26 w 165"/>
                <a:gd name="T35" fmla="*/ 6 h 78"/>
                <a:gd name="T36" fmla="*/ 33 w 165"/>
                <a:gd name="T37" fmla="*/ 8 h 78"/>
                <a:gd name="T38" fmla="*/ 53 w 165"/>
                <a:gd name="T39" fmla="*/ 4 h 78"/>
                <a:gd name="T40" fmla="*/ 62 w 165"/>
                <a:gd name="T41" fmla="*/ 5 h 78"/>
                <a:gd name="T42" fmla="*/ 79 w 165"/>
                <a:gd name="T43" fmla="*/ 10 h 78"/>
                <a:gd name="T44" fmla="*/ 89 w 165"/>
                <a:gd name="T45" fmla="*/ 8 h 78"/>
                <a:gd name="T46" fmla="*/ 101 w 165"/>
                <a:gd name="T47" fmla="*/ 10 h 78"/>
                <a:gd name="T48" fmla="*/ 105 w 165"/>
                <a:gd name="T49" fmla="*/ 8 h 78"/>
                <a:gd name="T50" fmla="*/ 104 w 165"/>
                <a:gd name="T51" fmla="*/ 11 h 78"/>
                <a:gd name="T52" fmla="*/ 112 w 165"/>
                <a:gd name="T53" fmla="*/ 6 h 78"/>
                <a:gd name="T54" fmla="*/ 116 w 165"/>
                <a:gd name="T55" fmla="*/ 0 h 78"/>
                <a:gd name="T56" fmla="*/ 117 w 165"/>
                <a:gd name="T57" fmla="*/ 8 h 78"/>
                <a:gd name="T58" fmla="*/ 122 w 165"/>
                <a:gd name="T59" fmla="*/ 7 h 78"/>
                <a:gd name="T60" fmla="*/ 131 w 165"/>
                <a:gd name="T61" fmla="*/ 4 h 78"/>
                <a:gd name="T62" fmla="*/ 127 w 165"/>
                <a:gd name="T63" fmla="*/ 13 h 78"/>
                <a:gd name="T64" fmla="*/ 121 w 165"/>
                <a:gd name="T65" fmla="*/ 13 h 78"/>
                <a:gd name="T66" fmla="*/ 111 w 165"/>
                <a:gd name="T67" fmla="*/ 14 h 78"/>
                <a:gd name="T68" fmla="*/ 107 w 165"/>
                <a:gd name="T69" fmla="*/ 20 h 78"/>
                <a:gd name="T70" fmla="*/ 102 w 165"/>
                <a:gd name="T71" fmla="*/ 19 h 78"/>
                <a:gd name="T72" fmla="*/ 99 w 165"/>
                <a:gd name="T73" fmla="*/ 25 h 78"/>
                <a:gd name="T74" fmla="*/ 93 w 165"/>
                <a:gd name="T75" fmla="*/ 33 h 78"/>
                <a:gd name="T76" fmla="*/ 92 w 165"/>
                <a:gd name="T77" fmla="*/ 37 h 78"/>
                <a:gd name="T78" fmla="*/ 97 w 165"/>
                <a:gd name="T79" fmla="*/ 37 h 78"/>
                <a:gd name="T80" fmla="*/ 110 w 165"/>
                <a:gd name="T81" fmla="*/ 43 h 78"/>
                <a:gd name="T82" fmla="*/ 109 w 165"/>
                <a:gd name="T83" fmla="*/ 45 h 78"/>
                <a:gd name="T84" fmla="*/ 111 w 165"/>
                <a:gd name="T85" fmla="*/ 54 h 78"/>
                <a:gd name="T86" fmla="*/ 128 w 165"/>
                <a:gd name="T87" fmla="*/ 28 h 78"/>
                <a:gd name="T88" fmla="*/ 139 w 165"/>
                <a:gd name="T89" fmla="*/ 23 h 78"/>
                <a:gd name="T90" fmla="*/ 145 w 165"/>
                <a:gd name="T91" fmla="*/ 27 h 78"/>
                <a:gd name="T92" fmla="*/ 145 w 165"/>
                <a:gd name="T93" fmla="*/ 34 h 78"/>
                <a:gd name="T94" fmla="*/ 155 w 165"/>
                <a:gd name="T95" fmla="*/ 32 h 78"/>
                <a:gd name="T96" fmla="*/ 156 w 165"/>
                <a:gd name="T97" fmla="*/ 36 h 78"/>
                <a:gd name="T98" fmla="*/ 156 w 165"/>
                <a:gd name="T99" fmla="*/ 46 h 78"/>
                <a:gd name="T100" fmla="*/ 165 w 165"/>
                <a:gd name="T101" fmla="*/ 47 h 78"/>
                <a:gd name="T102" fmla="*/ 155 w 165"/>
                <a:gd name="T103" fmla="*/ 54 h 78"/>
                <a:gd name="T104" fmla="*/ 152 w 165"/>
                <a:gd name="T105" fmla="*/ 56 h 78"/>
                <a:gd name="T106" fmla="*/ 141 w 165"/>
                <a:gd name="T107" fmla="*/ 55 h 78"/>
                <a:gd name="T108" fmla="*/ 140 w 165"/>
                <a:gd name="T109" fmla="*/ 58 h 78"/>
                <a:gd name="T110" fmla="*/ 135 w 165"/>
                <a:gd name="T111" fmla="*/ 62 h 78"/>
                <a:gd name="T112" fmla="*/ 140 w 165"/>
                <a:gd name="T113" fmla="*/ 63 h 78"/>
                <a:gd name="T114" fmla="*/ 146 w 165"/>
                <a:gd name="T115" fmla="*/ 70 h 78"/>
                <a:gd name="T116" fmla="*/ 134 w 165"/>
                <a:gd name="T117" fmla="*/ 75 h 78"/>
                <a:gd name="T118" fmla="*/ 135 w 165"/>
                <a:gd name="T119" fmla="*/ 70 h 78"/>
                <a:gd name="T120" fmla="*/ 133 w 165"/>
                <a:gd name="T121" fmla="*/ 70 h 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5"/>
                <a:gd name="T184" fmla="*/ 0 h 78"/>
                <a:gd name="T185" fmla="*/ 165 w 165"/>
                <a:gd name="T186" fmla="*/ 78 h 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5" h="78">
                  <a:moveTo>
                    <a:pt x="133" y="70"/>
                  </a:moveTo>
                  <a:lnTo>
                    <a:pt x="133" y="67"/>
                  </a:lnTo>
                  <a:cubicBezTo>
                    <a:pt x="133" y="67"/>
                    <a:pt x="134" y="65"/>
                    <a:pt x="134" y="64"/>
                  </a:cubicBezTo>
                  <a:cubicBezTo>
                    <a:pt x="133" y="64"/>
                    <a:pt x="133" y="64"/>
                    <a:pt x="131" y="64"/>
                  </a:cubicBezTo>
                  <a:cubicBezTo>
                    <a:pt x="129" y="64"/>
                    <a:pt x="128" y="66"/>
                    <a:pt x="127" y="68"/>
                  </a:cubicBezTo>
                  <a:cubicBezTo>
                    <a:pt x="125" y="70"/>
                    <a:pt x="122" y="70"/>
                    <a:pt x="118" y="70"/>
                  </a:cubicBezTo>
                  <a:lnTo>
                    <a:pt x="114" y="70"/>
                  </a:lnTo>
                  <a:cubicBezTo>
                    <a:pt x="112" y="74"/>
                    <a:pt x="109" y="76"/>
                    <a:pt x="106" y="76"/>
                  </a:cubicBezTo>
                  <a:lnTo>
                    <a:pt x="102" y="77"/>
                  </a:lnTo>
                  <a:cubicBezTo>
                    <a:pt x="102" y="78"/>
                    <a:pt x="101" y="78"/>
                    <a:pt x="100" y="78"/>
                  </a:cubicBezTo>
                  <a:cubicBezTo>
                    <a:pt x="99" y="78"/>
                    <a:pt x="97" y="78"/>
                    <a:pt x="95" y="78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5" y="76"/>
                    <a:pt x="97" y="76"/>
                    <a:pt x="98" y="75"/>
                  </a:cubicBezTo>
                  <a:cubicBezTo>
                    <a:pt x="99" y="73"/>
                    <a:pt x="98" y="72"/>
                    <a:pt x="99" y="70"/>
                  </a:cubicBezTo>
                  <a:lnTo>
                    <a:pt x="100" y="70"/>
                  </a:lnTo>
                  <a:cubicBezTo>
                    <a:pt x="100" y="71"/>
                    <a:pt x="101" y="72"/>
                    <a:pt x="101" y="72"/>
                  </a:cubicBezTo>
                  <a:cubicBezTo>
                    <a:pt x="102" y="72"/>
                    <a:pt x="102" y="72"/>
                    <a:pt x="104" y="71"/>
                  </a:cubicBezTo>
                  <a:lnTo>
                    <a:pt x="104" y="70"/>
                  </a:lnTo>
                  <a:cubicBezTo>
                    <a:pt x="103" y="69"/>
                    <a:pt x="102" y="68"/>
                    <a:pt x="101" y="68"/>
                  </a:cubicBezTo>
                  <a:cubicBezTo>
                    <a:pt x="99" y="68"/>
                    <a:pt x="96" y="68"/>
                    <a:pt x="96" y="67"/>
                  </a:cubicBezTo>
                  <a:cubicBezTo>
                    <a:pt x="95" y="66"/>
                    <a:pt x="96" y="65"/>
                    <a:pt x="95" y="64"/>
                  </a:cubicBezTo>
                  <a:cubicBezTo>
                    <a:pt x="94" y="63"/>
                    <a:pt x="92" y="63"/>
                    <a:pt x="92" y="60"/>
                  </a:cubicBezTo>
                  <a:lnTo>
                    <a:pt x="91" y="60"/>
                  </a:lnTo>
                  <a:cubicBezTo>
                    <a:pt x="90" y="60"/>
                    <a:pt x="89" y="60"/>
                    <a:pt x="88" y="61"/>
                  </a:cubicBezTo>
                  <a:cubicBezTo>
                    <a:pt x="87" y="61"/>
                    <a:pt x="87" y="63"/>
                    <a:pt x="86" y="63"/>
                  </a:cubicBezTo>
                  <a:cubicBezTo>
                    <a:pt x="84" y="63"/>
                    <a:pt x="83" y="62"/>
                    <a:pt x="82" y="61"/>
                  </a:cubicBezTo>
                  <a:cubicBezTo>
                    <a:pt x="82" y="61"/>
                    <a:pt x="82" y="62"/>
                    <a:pt x="82" y="62"/>
                  </a:cubicBezTo>
                  <a:cubicBezTo>
                    <a:pt x="81" y="62"/>
                    <a:pt x="80" y="61"/>
                    <a:pt x="79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7" y="61"/>
                    <a:pt x="76" y="60"/>
                    <a:pt x="76" y="58"/>
                  </a:cubicBezTo>
                  <a:lnTo>
                    <a:pt x="74" y="58"/>
                  </a:lnTo>
                  <a:cubicBezTo>
                    <a:pt x="74" y="59"/>
                    <a:pt x="75" y="59"/>
                    <a:pt x="75" y="60"/>
                  </a:cubicBezTo>
                  <a:lnTo>
                    <a:pt x="11" y="60"/>
                  </a:lnTo>
                  <a:cubicBezTo>
                    <a:pt x="12" y="58"/>
                    <a:pt x="11" y="59"/>
                    <a:pt x="11" y="58"/>
                  </a:cubicBezTo>
                  <a:cubicBezTo>
                    <a:pt x="11" y="58"/>
                    <a:pt x="10" y="57"/>
                    <a:pt x="10" y="57"/>
                  </a:cubicBezTo>
                  <a:cubicBezTo>
                    <a:pt x="10" y="57"/>
                    <a:pt x="9" y="56"/>
                    <a:pt x="9" y="56"/>
                  </a:cubicBezTo>
                  <a:cubicBezTo>
                    <a:pt x="8" y="56"/>
                    <a:pt x="6" y="54"/>
                    <a:pt x="6" y="53"/>
                  </a:cubicBezTo>
                  <a:cubicBezTo>
                    <a:pt x="6" y="52"/>
                    <a:pt x="8" y="52"/>
                    <a:pt x="9" y="51"/>
                  </a:cubicBezTo>
                  <a:cubicBezTo>
                    <a:pt x="8" y="51"/>
                    <a:pt x="7" y="51"/>
                    <a:pt x="7" y="50"/>
                  </a:cubicBezTo>
                  <a:cubicBezTo>
                    <a:pt x="7" y="49"/>
                    <a:pt x="6" y="49"/>
                    <a:pt x="7" y="48"/>
                  </a:cubicBezTo>
                  <a:lnTo>
                    <a:pt x="6" y="48"/>
                  </a:lnTo>
                  <a:lnTo>
                    <a:pt x="6" y="47"/>
                  </a:lnTo>
                  <a:cubicBezTo>
                    <a:pt x="6" y="47"/>
                    <a:pt x="5" y="47"/>
                    <a:pt x="5" y="47"/>
                  </a:cubicBezTo>
                  <a:cubicBezTo>
                    <a:pt x="5" y="45"/>
                    <a:pt x="6" y="45"/>
                    <a:pt x="7" y="44"/>
                  </a:cubicBezTo>
                  <a:cubicBezTo>
                    <a:pt x="6" y="44"/>
                    <a:pt x="7" y="44"/>
                    <a:pt x="8" y="43"/>
                  </a:cubicBezTo>
                  <a:cubicBezTo>
                    <a:pt x="9" y="43"/>
                    <a:pt x="11" y="42"/>
                    <a:pt x="11" y="41"/>
                  </a:cubicBezTo>
                  <a:cubicBezTo>
                    <a:pt x="11" y="39"/>
                    <a:pt x="10" y="39"/>
                    <a:pt x="10" y="38"/>
                  </a:cubicBezTo>
                  <a:cubicBezTo>
                    <a:pt x="10" y="36"/>
                    <a:pt x="11" y="36"/>
                    <a:pt x="11" y="35"/>
                  </a:cubicBezTo>
                  <a:cubicBezTo>
                    <a:pt x="11" y="32"/>
                    <a:pt x="10" y="31"/>
                    <a:pt x="9" y="30"/>
                  </a:cubicBezTo>
                  <a:cubicBezTo>
                    <a:pt x="8" y="30"/>
                    <a:pt x="7" y="32"/>
                    <a:pt x="5" y="32"/>
                  </a:cubicBezTo>
                  <a:cubicBezTo>
                    <a:pt x="5" y="32"/>
                    <a:pt x="4" y="31"/>
                    <a:pt x="4" y="31"/>
                  </a:cubicBezTo>
                  <a:cubicBezTo>
                    <a:pt x="4" y="30"/>
                    <a:pt x="5" y="29"/>
                    <a:pt x="5" y="28"/>
                  </a:cubicBezTo>
                  <a:cubicBezTo>
                    <a:pt x="4" y="28"/>
                    <a:pt x="2" y="28"/>
                    <a:pt x="0" y="28"/>
                  </a:cubicBezTo>
                  <a:lnTo>
                    <a:pt x="26" y="6"/>
                  </a:lnTo>
                  <a:cubicBezTo>
                    <a:pt x="26" y="6"/>
                    <a:pt x="27" y="5"/>
                    <a:pt x="28" y="5"/>
                  </a:cubicBezTo>
                  <a:cubicBezTo>
                    <a:pt x="30" y="5"/>
                    <a:pt x="31" y="8"/>
                    <a:pt x="33" y="8"/>
                  </a:cubicBezTo>
                  <a:lnTo>
                    <a:pt x="42" y="5"/>
                  </a:lnTo>
                  <a:lnTo>
                    <a:pt x="48" y="5"/>
                  </a:lnTo>
                  <a:cubicBezTo>
                    <a:pt x="50" y="6"/>
                    <a:pt x="51" y="4"/>
                    <a:pt x="53" y="4"/>
                  </a:cubicBezTo>
                  <a:cubicBezTo>
                    <a:pt x="53" y="5"/>
                    <a:pt x="53" y="6"/>
                    <a:pt x="54" y="6"/>
                  </a:cubicBezTo>
                  <a:cubicBezTo>
                    <a:pt x="55" y="6"/>
                    <a:pt x="56" y="6"/>
                    <a:pt x="57" y="6"/>
                  </a:cubicBezTo>
                  <a:cubicBezTo>
                    <a:pt x="57" y="6"/>
                    <a:pt x="60" y="6"/>
                    <a:pt x="61" y="6"/>
                  </a:cubicBezTo>
                  <a:cubicBezTo>
                    <a:pt x="61" y="6"/>
                    <a:pt x="62" y="5"/>
                    <a:pt x="62" y="5"/>
                  </a:cubicBezTo>
                  <a:cubicBezTo>
                    <a:pt x="63" y="5"/>
                    <a:pt x="71" y="7"/>
                    <a:pt x="72" y="8"/>
                  </a:cubicBezTo>
                  <a:cubicBezTo>
                    <a:pt x="71" y="9"/>
                    <a:pt x="71" y="9"/>
                    <a:pt x="70" y="10"/>
                  </a:cubicBezTo>
                  <a:cubicBezTo>
                    <a:pt x="72" y="10"/>
                    <a:pt x="73" y="11"/>
                    <a:pt x="75" y="11"/>
                  </a:cubicBezTo>
                  <a:cubicBezTo>
                    <a:pt x="77" y="11"/>
                    <a:pt x="78" y="10"/>
                    <a:pt x="79" y="10"/>
                  </a:cubicBezTo>
                  <a:cubicBezTo>
                    <a:pt x="81" y="10"/>
                    <a:pt x="81" y="12"/>
                    <a:pt x="82" y="12"/>
                  </a:cubicBezTo>
                  <a:lnTo>
                    <a:pt x="83" y="10"/>
                  </a:lnTo>
                  <a:lnTo>
                    <a:pt x="89" y="8"/>
                  </a:lnTo>
                  <a:cubicBezTo>
                    <a:pt x="91" y="8"/>
                    <a:pt x="92" y="10"/>
                    <a:pt x="95" y="10"/>
                  </a:cubicBezTo>
                  <a:cubicBezTo>
                    <a:pt x="97" y="10"/>
                    <a:pt x="97" y="9"/>
                    <a:pt x="98" y="9"/>
                  </a:cubicBezTo>
                  <a:cubicBezTo>
                    <a:pt x="99" y="9"/>
                    <a:pt x="100" y="10"/>
                    <a:pt x="101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3" y="9"/>
                    <a:pt x="104" y="8"/>
                    <a:pt x="104" y="8"/>
                  </a:cubicBezTo>
                  <a:lnTo>
                    <a:pt x="105" y="8"/>
                  </a:lnTo>
                  <a:cubicBezTo>
                    <a:pt x="105" y="8"/>
                    <a:pt x="104" y="9"/>
                    <a:pt x="104" y="10"/>
                  </a:cubicBezTo>
                  <a:cubicBezTo>
                    <a:pt x="104" y="10"/>
                    <a:pt x="104" y="10"/>
                    <a:pt x="104" y="11"/>
                  </a:cubicBezTo>
                  <a:lnTo>
                    <a:pt x="106" y="11"/>
                  </a:lnTo>
                  <a:cubicBezTo>
                    <a:pt x="106" y="10"/>
                    <a:pt x="106" y="10"/>
                    <a:pt x="106" y="9"/>
                  </a:cubicBezTo>
                  <a:cubicBezTo>
                    <a:pt x="109" y="9"/>
                    <a:pt x="112" y="8"/>
                    <a:pt x="112" y="6"/>
                  </a:cubicBezTo>
                  <a:cubicBezTo>
                    <a:pt x="112" y="6"/>
                    <a:pt x="110" y="6"/>
                    <a:pt x="110" y="6"/>
                  </a:cubicBezTo>
                  <a:cubicBezTo>
                    <a:pt x="109" y="6"/>
                    <a:pt x="109" y="4"/>
                    <a:pt x="109" y="4"/>
                  </a:cubicBezTo>
                  <a:cubicBezTo>
                    <a:pt x="109" y="3"/>
                    <a:pt x="113" y="0"/>
                    <a:pt x="115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6" y="2"/>
                    <a:pt x="118" y="3"/>
                    <a:pt x="118" y="4"/>
                  </a:cubicBezTo>
                  <a:cubicBezTo>
                    <a:pt x="118" y="5"/>
                    <a:pt x="116" y="5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6"/>
                    <a:pt x="117" y="7"/>
                    <a:pt x="117" y="8"/>
                  </a:cubicBezTo>
                  <a:cubicBezTo>
                    <a:pt x="117" y="8"/>
                    <a:pt x="117" y="8"/>
                    <a:pt x="118" y="8"/>
                  </a:cubicBezTo>
                  <a:cubicBezTo>
                    <a:pt x="118" y="8"/>
                    <a:pt x="118" y="7"/>
                    <a:pt x="118" y="7"/>
                  </a:cubicBezTo>
                  <a:cubicBezTo>
                    <a:pt x="119" y="7"/>
                    <a:pt x="119" y="6"/>
                    <a:pt x="119" y="6"/>
                  </a:cubicBezTo>
                  <a:cubicBezTo>
                    <a:pt x="120" y="7"/>
                    <a:pt x="122" y="7"/>
                    <a:pt x="122" y="7"/>
                  </a:cubicBezTo>
                  <a:cubicBezTo>
                    <a:pt x="121" y="8"/>
                    <a:pt x="120" y="9"/>
                    <a:pt x="119" y="10"/>
                  </a:cubicBezTo>
                  <a:cubicBezTo>
                    <a:pt x="120" y="10"/>
                    <a:pt x="121" y="10"/>
                    <a:pt x="121" y="10"/>
                  </a:cubicBezTo>
                  <a:cubicBezTo>
                    <a:pt x="123" y="9"/>
                    <a:pt x="125" y="7"/>
                    <a:pt x="127" y="7"/>
                  </a:cubicBezTo>
                  <a:cubicBezTo>
                    <a:pt x="127" y="5"/>
                    <a:pt x="129" y="4"/>
                    <a:pt x="131" y="4"/>
                  </a:cubicBezTo>
                  <a:cubicBezTo>
                    <a:pt x="132" y="4"/>
                    <a:pt x="133" y="5"/>
                    <a:pt x="134" y="5"/>
                  </a:cubicBezTo>
                  <a:cubicBezTo>
                    <a:pt x="134" y="5"/>
                    <a:pt x="134" y="6"/>
                    <a:pt x="134" y="6"/>
                  </a:cubicBezTo>
                  <a:cubicBezTo>
                    <a:pt x="134" y="8"/>
                    <a:pt x="133" y="8"/>
                    <a:pt x="132" y="8"/>
                  </a:cubicBezTo>
                  <a:cubicBezTo>
                    <a:pt x="131" y="11"/>
                    <a:pt x="130" y="13"/>
                    <a:pt x="127" y="13"/>
                  </a:cubicBezTo>
                  <a:cubicBezTo>
                    <a:pt x="127" y="13"/>
                    <a:pt x="126" y="13"/>
                    <a:pt x="126" y="12"/>
                  </a:cubicBezTo>
                  <a:cubicBezTo>
                    <a:pt x="125" y="12"/>
                    <a:pt x="125" y="13"/>
                    <a:pt x="125" y="13"/>
                  </a:cubicBezTo>
                  <a:cubicBezTo>
                    <a:pt x="124" y="13"/>
                    <a:pt x="124" y="14"/>
                    <a:pt x="123" y="14"/>
                  </a:cubicBezTo>
                  <a:cubicBezTo>
                    <a:pt x="122" y="14"/>
                    <a:pt x="122" y="13"/>
                    <a:pt x="121" y="13"/>
                  </a:cubicBezTo>
                  <a:cubicBezTo>
                    <a:pt x="119" y="13"/>
                    <a:pt x="119" y="15"/>
                    <a:pt x="116" y="15"/>
                  </a:cubicBezTo>
                  <a:cubicBezTo>
                    <a:pt x="115" y="15"/>
                    <a:pt x="113" y="15"/>
                    <a:pt x="113" y="14"/>
                  </a:cubicBezTo>
                  <a:lnTo>
                    <a:pt x="111" y="14"/>
                  </a:lnTo>
                  <a:cubicBezTo>
                    <a:pt x="112" y="16"/>
                    <a:pt x="114" y="15"/>
                    <a:pt x="116" y="15"/>
                  </a:cubicBezTo>
                  <a:cubicBezTo>
                    <a:pt x="116" y="16"/>
                    <a:pt x="116" y="16"/>
                    <a:pt x="117" y="17"/>
                  </a:cubicBezTo>
                  <a:cubicBezTo>
                    <a:pt x="114" y="18"/>
                    <a:pt x="110" y="20"/>
                    <a:pt x="107" y="20"/>
                  </a:cubicBezTo>
                  <a:lnTo>
                    <a:pt x="103" y="19"/>
                  </a:lnTo>
                  <a:lnTo>
                    <a:pt x="102" y="19"/>
                  </a:lnTo>
                  <a:cubicBezTo>
                    <a:pt x="104" y="20"/>
                    <a:pt x="105" y="20"/>
                    <a:pt x="106" y="21"/>
                  </a:cubicBezTo>
                  <a:cubicBezTo>
                    <a:pt x="105" y="23"/>
                    <a:pt x="104" y="22"/>
                    <a:pt x="102" y="23"/>
                  </a:cubicBezTo>
                  <a:cubicBezTo>
                    <a:pt x="101" y="23"/>
                    <a:pt x="100" y="24"/>
                    <a:pt x="99" y="24"/>
                  </a:cubicBezTo>
                  <a:cubicBezTo>
                    <a:pt x="99" y="24"/>
                    <a:pt x="99" y="25"/>
                    <a:pt x="99" y="25"/>
                  </a:cubicBezTo>
                  <a:cubicBezTo>
                    <a:pt x="96" y="26"/>
                    <a:pt x="91" y="30"/>
                    <a:pt x="91" y="33"/>
                  </a:cubicBezTo>
                  <a:lnTo>
                    <a:pt x="93" y="33"/>
                  </a:lnTo>
                  <a:cubicBezTo>
                    <a:pt x="93" y="34"/>
                    <a:pt x="92" y="36"/>
                    <a:pt x="93" y="36"/>
                  </a:cubicBezTo>
                  <a:lnTo>
                    <a:pt x="92" y="37"/>
                  </a:lnTo>
                  <a:cubicBezTo>
                    <a:pt x="92" y="37"/>
                    <a:pt x="93" y="38"/>
                    <a:pt x="93" y="38"/>
                  </a:cubicBezTo>
                  <a:lnTo>
                    <a:pt x="97" y="37"/>
                  </a:lnTo>
                  <a:cubicBezTo>
                    <a:pt x="99" y="38"/>
                    <a:pt x="101" y="41"/>
                    <a:pt x="104" y="42"/>
                  </a:cubicBezTo>
                  <a:cubicBezTo>
                    <a:pt x="104" y="44"/>
                    <a:pt x="108" y="42"/>
                    <a:pt x="108" y="42"/>
                  </a:cubicBezTo>
                  <a:lnTo>
                    <a:pt x="110" y="43"/>
                  </a:lnTo>
                  <a:cubicBezTo>
                    <a:pt x="109" y="44"/>
                    <a:pt x="109" y="44"/>
                    <a:pt x="109" y="44"/>
                  </a:cubicBezTo>
                  <a:lnTo>
                    <a:pt x="109" y="45"/>
                  </a:lnTo>
                  <a:cubicBezTo>
                    <a:pt x="109" y="47"/>
                    <a:pt x="108" y="48"/>
                    <a:pt x="108" y="49"/>
                  </a:cubicBezTo>
                  <a:cubicBezTo>
                    <a:pt x="108" y="50"/>
                    <a:pt x="109" y="53"/>
                    <a:pt x="110" y="53"/>
                  </a:cubicBezTo>
                  <a:cubicBezTo>
                    <a:pt x="110" y="53"/>
                    <a:pt x="110" y="54"/>
                    <a:pt x="111" y="54"/>
                  </a:cubicBezTo>
                  <a:cubicBezTo>
                    <a:pt x="113" y="51"/>
                    <a:pt x="116" y="49"/>
                    <a:pt x="116" y="44"/>
                  </a:cubicBezTo>
                  <a:cubicBezTo>
                    <a:pt x="119" y="44"/>
                    <a:pt x="126" y="40"/>
                    <a:pt x="126" y="37"/>
                  </a:cubicBezTo>
                  <a:cubicBezTo>
                    <a:pt x="126" y="35"/>
                    <a:pt x="124" y="35"/>
                    <a:pt x="124" y="33"/>
                  </a:cubicBezTo>
                  <a:cubicBezTo>
                    <a:pt x="124" y="33"/>
                    <a:pt x="128" y="28"/>
                    <a:pt x="128" y="28"/>
                  </a:cubicBezTo>
                  <a:cubicBezTo>
                    <a:pt x="126" y="26"/>
                    <a:pt x="131" y="25"/>
                    <a:pt x="131" y="23"/>
                  </a:cubicBezTo>
                  <a:lnTo>
                    <a:pt x="139" y="23"/>
                  </a:lnTo>
                  <a:cubicBezTo>
                    <a:pt x="139" y="24"/>
                    <a:pt x="140" y="24"/>
                    <a:pt x="141" y="24"/>
                  </a:cubicBezTo>
                  <a:cubicBezTo>
                    <a:pt x="142" y="24"/>
                    <a:pt x="142" y="26"/>
                    <a:pt x="142" y="26"/>
                  </a:cubicBezTo>
                  <a:cubicBezTo>
                    <a:pt x="143" y="27"/>
                    <a:pt x="144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9"/>
                    <a:pt x="144" y="32"/>
                    <a:pt x="143" y="32"/>
                  </a:cubicBezTo>
                  <a:cubicBezTo>
                    <a:pt x="143" y="32"/>
                    <a:pt x="143" y="32"/>
                    <a:pt x="144" y="32"/>
                  </a:cubicBezTo>
                  <a:cubicBezTo>
                    <a:pt x="144" y="34"/>
                    <a:pt x="143" y="34"/>
                    <a:pt x="142" y="35"/>
                  </a:cubicBezTo>
                  <a:cubicBezTo>
                    <a:pt x="143" y="35"/>
                    <a:pt x="144" y="34"/>
                    <a:pt x="145" y="34"/>
                  </a:cubicBezTo>
                  <a:cubicBezTo>
                    <a:pt x="146" y="35"/>
                    <a:pt x="153" y="30"/>
                    <a:pt x="154" y="29"/>
                  </a:cubicBezTo>
                  <a:cubicBezTo>
                    <a:pt x="155" y="30"/>
                    <a:pt x="154" y="31"/>
                    <a:pt x="154" y="32"/>
                  </a:cubicBezTo>
                  <a:lnTo>
                    <a:pt x="155" y="32"/>
                  </a:lnTo>
                  <a:cubicBezTo>
                    <a:pt x="156" y="33"/>
                    <a:pt x="155" y="33"/>
                    <a:pt x="155" y="34"/>
                  </a:cubicBezTo>
                  <a:cubicBezTo>
                    <a:pt x="155" y="34"/>
                    <a:pt x="156" y="34"/>
                    <a:pt x="156" y="34"/>
                  </a:cubicBezTo>
                  <a:cubicBezTo>
                    <a:pt x="156" y="35"/>
                    <a:pt x="156" y="35"/>
                    <a:pt x="156" y="36"/>
                  </a:cubicBezTo>
                  <a:cubicBezTo>
                    <a:pt x="156" y="36"/>
                    <a:pt x="156" y="37"/>
                    <a:pt x="157" y="37"/>
                  </a:cubicBezTo>
                  <a:cubicBezTo>
                    <a:pt x="157" y="38"/>
                    <a:pt x="156" y="38"/>
                    <a:pt x="155" y="39"/>
                  </a:cubicBezTo>
                  <a:cubicBezTo>
                    <a:pt x="157" y="41"/>
                    <a:pt x="159" y="42"/>
                    <a:pt x="162" y="43"/>
                  </a:cubicBezTo>
                  <a:cubicBezTo>
                    <a:pt x="161" y="45"/>
                    <a:pt x="155" y="46"/>
                    <a:pt x="156" y="46"/>
                  </a:cubicBezTo>
                  <a:cubicBezTo>
                    <a:pt x="157" y="47"/>
                    <a:pt x="158" y="46"/>
                    <a:pt x="158" y="46"/>
                  </a:cubicBezTo>
                  <a:cubicBezTo>
                    <a:pt x="159" y="46"/>
                    <a:pt x="160" y="45"/>
                    <a:pt x="161" y="45"/>
                  </a:cubicBezTo>
                  <a:cubicBezTo>
                    <a:pt x="164" y="45"/>
                    <a:pt x="163" y="46"/>
                    <a:pt x="165" y="45"/>
                  </a:cubicBezTo>
                  <a:cubicBezTo>
                    <a:pt x="165" y="46"/>
                    <a:pt x="165" y="47"/>
                    <a:pt x="165" y="47"/>
                  </a:cubicBezTo>
                  <a:cubicBezTo>
                    <a:pt x="165" y="49"/>
                    <a:pt x="165" y="49"/>
                    <a:pt x="163" y="49"/>
                  </a:cubicBezTo>
                  <a:cubicBezTo>
                    <a:pt x="163" y="49"/>
                    <a:pt x="164" y="50"/>
                    <a:pt x="164" y="50"/>
                  </a:cubicBezTo>
                  <a:cubicBezTo>
                    <a:pt x="163" y="52"/>
                    <a:pt x="162" y="52"/>
                    <a:pt x="160" y="52"/>
                  </a:cubicBezTo>
                  <a:cubicBezTo>
                    <a:pt x="159" y="53"/>
                    <a:pt x="155" y="52"/>
                    <a:pt x="155" y="54"/>
                  </a:cubicBezTo>
                  <a:cubicBezTo>
                    <a:pt x="154" y="55"/>
                    <a:pt x="154" y="56"/>
                    <a:pt x="152" y="56"/>
                  </a:cubicBezTo>
                  <a:lnTo>
                    <a:pt x="147" y="55"/>
                  </a:lnTo>
                  <a:cubicBezTo>
                    <a:pt x="145" y="55"/>
                    <a:pt x="143" y="55"/>
                    <a:pt x="141" y="55"/>
                  </a:cubicBezTo>
                  <a:cubicBezTo>
                    <a:pt x="136" y="55"/>
                    <a:pt x="135" y="59"/>
                    <a:pt x="131" y="60"/>
                  </a:cubicBezTo>
                  <a:cubicBezTo>
                    <a:pt x="129" y="61"/>
                    <a:pt x="125" y="64"/>
                    <a:pt x="124" y="66"/>
                  </a:cubicBezTo>
                  <a:cubicBezTo>
                    <a:pt x="126" y="66"/>
                    <a:pt x="126" y="65"/>
                    <a:pt x="127" y="64"/>
                  </a:cubicBezTo>
                  <a:cubicBezTo>
                    <a:pt x="131" y="62"/>
                    <a:pt x="135" y="58"/>
                    <a:pt x="140" y="58"/>
                  </a:cubicBezTo>
                  <a:cubicBezTo>
                    <a:pt x="140" y="58"/>
                    <a:pt x="142" y="59"/>
                    <a:pt x="142" y="60"/>
                  </a:cubicBezTo>
                  <a:cubicBezTo>
                    <a:pt x="142" y="61"/>
                    <a:pt x="141" y="62"/>
                    <a:pt x="140" y="62"/>
                  </a:cubicBezTo>
                  <a:cubicBezTo>
                    <a:pt x="139" y="62"/>
                    <a:pt x="138" y="61"/>
                    <a:pt x="137" y="61"/>
                  </a:cubicBezTo>
                  <a:cubicBezTo>
                    <a:pt x="136" y="61"/>
                    <a:pt x="135" y="61"/>
                    <a:pt x="135" y="62"/>
                  </a:cubicBezTo>
                  <a:lnTo>
                    <a:pt x="138" y="63"/>
                  </a:lnTo>
                  <a:cubicBezTo>
                    <a:pt x="139" y="63"/>
                    <a:pt x="140" y="63"/>
                    <a:pt x="140" y="63"/>
                  </a:cubicBezTo>
                  <a:cubicBezTo>
                    <a:pt x="140" y="64"/>
                    <a:pt x="138" y="64"/>
                    <a:pt x="138" y="65"/>
                  </a:cubicBezTo>
                  <a:cubicBezTo>
                    <a:pt x="138" y="69"/>
                    <a:pt x="143" y="69"/>
                    <a:pt x="146" y="69"/>
                  </a:cubicBezTo>
                  <a:lnTo>
                    <a:pt x="146" y="70"/>
                  </a:lnTo>
                  <a:cubicBezTo>
                    <a:pt x="145" y="70"/>
                    <a:pt x="144" y="70"/>
                    <a:pt x="143" y="70"/>
                  </a:cubicBezTo>
                  <a:cubicBezTo>
                    <a:pt x="140" y="71"/>
                    <a:pt x="140" y="72"/>
                    <a:pt x="137" y="73"/>
                  </a:cubicBezTo>
                  <a:cubicBezTo>
                    <a:pt x="136" y="74"/>
                    <a:pt x="134" y="74"/>
                    <a:pt x="134" y="75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70"/>
                    <a:pt x="139" y="71"/>
                    <a:pt x="141" y="70"/>
                  </a:cubicBezTo>
                  <a:cubicBezTo>
                    <a:pt x="139" y="69"/>
                    <a:pt x="139" y="69"/>
                    <a:pt x="138" y="69"/>
                  </a:cubicBezTo>
                  <a:cubicBezTo>
                    <a:pt x="137" y="69"/>
                    <a:pt x="136" y="70"/>
                    <a:pt x="135" y="70"/>
                  </a:cubicBezTo>
                  <a:cubicBezTo>
                    <a:pt x="134" y="70"/>
                    <a:pt x="134" y="71"/>
                    <a:pt x="133" y="71"/>
                  </a:cubicBezTo>
                  <a:lnTo>
                    <a:pt x="133" y="70"/>
                  </a:ln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0" name="Freeform 146">
              <a:extLst>
                <a:ext uri="{FF2B5EF4-FFF2-40B4-BE49-F238E27FC236}">
                  <a16:creationId xmlns:a16="http://schemas.microsoft.com/office/drawing/2014/main" id="{44941658-9FDD-4A32-8981-67FBAF0105DF}"/>
                </a:ext>
              </a:extLst>
            </p:cNvPr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1435566" y="3564135"/>
              <a:ext cx="298444" cy="202906"/>
            </a:xfrm>
            <a:custGeom>
              <a:avLst/>
              <a:gdLst>
                <a:gd name="T0" fmla="*/ 2 w 46"/>
                <a:gd name="T1" fmla="*/ 6 h 29"/>
                <a:gd name="T2" fmla="*/ 1 w 46"/>
                <a:gd name="T3" fmla="*/ 6 h 29"/>
                <a:gd name="T4" fmla="*/ 10 w 46"/>
                <a:gd name="T5" fmla="*/ 0 h 29"/>
                <a:gd name="T6" fmla="*/ 12 w 46"/>
                <a:gd name="T7" fmla="*/ 0 h 29"/>
                <a:gd name="T8" fmla="*/ 8 w 46"/>
                <a:gd name="T9" fmla="*/ 5 h 29"/>
                <a:gd name="T10" fmla="*/ 12 w 46"/>
                <a:gd name="T11" fmla="*/ 3 h 29"/>
                <a:gd name="T12" fmla="*/ 20 w 46"/>
                <a:gd name="T13" fmla="*/ 2 h 29"/>
                <a:gd name="T14" fmla="*/ 25 w 46"/>
                <a:gd name="T15" fmla="*/ 4 h 29"/>
                <a:gd name="T16" fmla="*/ 34 w 46"/>
                <a:gd name="T17" fmla="*/ 5 h 29"/>
                <a:gd name="T18" fmla="*/ 34 w 46"/>
                <a:gd name="T19" fmla="*/ 7 h 29"/>
                <a:gd name="T20" fmla="*/ 32 w 46"/>
                <a:gd name="T21" fmla="*/ 9 h 29"/>
                <a:gd name="T22" fmla="*/ 35 w 46"/>
                <a:gd name="T23" fmla="*/ 8 h 29"/>
                <a:gd name="T24" fmla="*/ 36 w 46"/>
                <a:gd name="T25" fmla="*/ 8 h 29"/>
                <a:gd name="T26" fmla="*/ 39 w 46"/>
                <a:gd name="T27" fmla="*/ 9 h 29"/>
                <a:gd name="T28" fmla="*/ 39 w 46"/>
                <a:gd name="T29" fmla="*/ 11 h 29"/>
                <a:gd name="T30" fmla="*/ 41 w 46"/>
                <a:gd name="T31" fmla="*/ 14 h 29"/>
                <a:gd name="T32" fmla="*/ 44 w 46"/>
                <a:gd name="T33" fmla="*/ 15 h 29"/>
                <a:gd name="T34" fmla="*/ 41 w 46"/>
                <a:gd name="T35" fmla="*/ 20 h 29"/>
                <a:gd name="T36" fmla="*/ 37 w 46"/>
                <a:gd name="T37" fmla="*/ 19 h 29"/>
                <a:gd name="T38" fmla="*/ 38 w 46"/>
                <a:gd name="T39" fmla="*/ 18 h 29"/>
                <a:gd name="T40" fmla="*/ 34 w 46"/>
                <a:gd name="T41" fmla="*/ 17 h 29"/>
                <a:gd name="T42" fmla="*/ 33 w 46"/>
                <a:gd name="T43" fmla="*/ 19 h 29"/>
                <a:gd name="T44" fmla="*/ 32 w 46"/>
                <a:gd name="T45" fmla="*/ 20 h 29"/>
                <a:gd name="T46" fmla="*/ 36 w 46"/>
                <a:gd name="T47" fmla="*/ 24 h 29"/>
                <a:gd name="T48" fmla="*/ 33 w 46"/>
                <a:gd name="T49" fmla="*/ 27 h 29"/>
                <a:gd name="T50" fmla="*/ 29 w 46"/>
                <a:gd name="T51" fmla="*/ 25 h 29"/>
                <a:gd name="T52" fmla="*/ 28 w 46"/>
                <a:gd name="T53" fmla="*/ 25 h 29"/>
                <a:gd name="T54" fmla="*/ 30 w 46"/>
                <a:gd name="T55" fmla="*/ 29 h 29"/>
                <a:gd name="T56" fmla="*/ 20 w 46"/>
                <a:gd name="T57" fmla="*/ 23 h 29"/>
                <a:gd name="T58" fmla="*/ 20 w 46"/>
                <a:gd name="T59" fmla="*/ 20 h 29"/>
                <a:gd name="T60" fmla="*/ 24 w 46"/>
                <a:gd name="T61" fmla="*/ 17 h 29"/>
                <a:gd name="T62" fmla="*/ 26 w 46"/>
                <a:gd name="T63" fmla="*/ 17 h 29"/>
                <a:gd name="T64" fmla="*/ 29 w 46"/>
                <a:gd name="T65" fmla="*/ 19 h 29"/>
                <a:gd name="T66" fmla="*/ 31 w 46"/>
                <a:gd name="T67" fmla="*/ 17 h 29"/>
                <a:gd name="T68" fmla="*/ 27 w 46"/>
                <a:gd name="T69" fmla="*/ 17 h 29"/>
                <a:gd name="T70" fmla="*/ 25 w 46"/>
                <a:gd name="T71" fmla="*/ 17 h 29"/>
                <a:gd name="T72" fmla="*/ 26 w 46"/>
                <a:gd name="T73" fmla="*/ 14 h 29"/>
                <a:gd name="T74" fmla="*/ 22 w 46"/>
                <a:gd name="T75" fmla="*/ 9 h 29"/>
                <a:gd name="T76" fmla="*/ 17 w 46"/>
                <a:gd name="T77" fmla="*/ 10 h 29"/>
                <a:gd name="T78" fmla="*/ 15 w 46"/>
                <a:gd name="T79" fmla="*/ 10 h 29"/>
                <a:gd name="T80" fmla="*/ 8 w 46"/>
                <a:gd name="T81" fmla="*/ 8 h 29"/>
                <a:gd name="T82" fmla="*/ 4 w 46"/>
                <a:gd name="T83" fmla="*/ 8 h 29"/>
                <a:gd name="T84" fmla="*/ 4 w 46"/>
                <a:gd name="T85" fmla="*/ 7 h 29"/>
                <a:gd name="T86" fmla="*/ 4 w 46"/>
                <a:gd name="T87" fmla="*/ 6 h 29"/>
                <a:gd name="T88" fmla="*/ 4 w 46"/>
                <a:gd name="T89" fmla="*/ 6 h 2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6"/>
                <a:gd name="T136" fmla="*/ 0 h 29"/>
                <a:gd name="T137" fmla="*/ 46 w 46"/>
                <a:gd name="T138" fmla="*/ 29 h 2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6" h="29">
                  <a:moveTo>
                    <a:pt x="4" y="6"/>
                  </a:moveTo>
                  <a:lnTo>
                    <a:pt x="2" y="6"/>
                  </a:lnTo>
                  <a:cubicBezTo>
                    <a:pt x="2" y="6"/>
                    <a:pt x="1" y="6"/>
                    <a:pt x="1" y="6"/>
                  </a:cubicBezTo>
                  <a:cubicBezTo>
                    <a:pt x="1" y="3"/>
                    <a:pt x="8" y="1"/>
                    <a:pt x="10" y="0"/>
                  </a:cubicBezTo>
                  <a:lnTo>
                    <a:pt x="12" y="0"/>
                  </a:lnTo>
                  <a:cubicBezTo>
                    <a:pt x="12" y="2"/>
                    <a:pt x="8" y="2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10" y="5"/>
                    <a:pt x="10" y="5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4" y="2"/>
                    <a:pt x="16" y="1"/>
                    <a:pt x="19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0" y="3"/>
                    <a:pt x="20" y="3"/>
                    <a:pt x="20" y="4"/>
                  </a:cubicBezTo>
                  <a:cubicBezTo>
                    <a:pt x="22" y="4"/>
                    <a:pt x="24" y="4"/>
                    <a:pt x="25" y="4"/>
                  </a:cubicBezTo>
                  <a:cubicBezTo>
                    <a:pt x="26" y="4"/>
                    <a:pt x="28" y="4"/>
                    <a:pt x="29" y="4"/>
                  </a:cubicBezTo>
                  <a:cubicBezTo>
                    <a:pt x="31" y="4"/>
                    <a:pt x="32" y="5"/>
                    <a:pt x="34" y="5"/>
                  </a:cubicBezTo>
                  <a:cubicBezTo>
                    <a:pt x="33" y="6"/>
                    <a:pt x="34" y="6"/>
                    <a:pt x="34" y="7"/>
                  </a:cubicBezTo>
                  <a:lnTo>
                    <a:pt x="32" y="9"/>
                  </a:lnTo>
                  <a:cubicBezTo>
                    <a:pt x="33" y="8"/>
                    <a:pt x="34" y="8"/>
                    <a:pt x="35" y="8"/>
                  </a:cubicBezTo>
                  <a:lnTo>
                    <a:pt x="36" y="8"/>
                  </a:lnTo>
                  <a:cubicBezTo>
                    <a:pt x="35" y="9"/>
                    <a:pt x="39" y="9"/>
                    <a:pt x="39" y="9"/>
                  </a:cubicBezTo>
                  <a:lnTo>
                    <a:pt x="39" y="11"/>
                  </a:lnTo>
                  <a:cubicBezTo>
                    <a:pt x="39" y="12"/>
                    <a:pt x="35" y="11"/>
                    <a:pt x="35" y="12"/>
                  </a:cubicBezTo>
                  <a:cubicBezTo>
                    <a:pt x="37" y="13"/>
                    <a:pt x="38" y="14"/>
                    <a:pt x="41" y="14"/>
                  </a:cubicBezTo>
                  <a:cubicBezTo>
                    <a:pt x="41" y="14"/>
                    <a:pt x="41" y="15"/>
                    <a:pt x="40" y="15"/>
                  </a:cubicBezTo>
                  <a:cubicBezTo>
                    <a:pt x="42" y="16"/>
                    <a:pt x="43" y="16"/>
                    <a:pt x="44" y="15"/>
                  </a:cubicBezTo>
                  <a:cubicBezTo>
                    <a:pt x="44" y="16"/>
                    <a:pt x="45" y="16"/>
                    <a:pt x="46" y="17"/>
                  </a:cubicBezTo>
                  <a:cubicBezTo>
                    <a:pt x="44" y="18"/>
                    <a:pt x="43" y="20"/>
                    <a:pt x="41" y="20"/>
                  </a:cubicBezTo>
                  <a:cubicBezTo>
                    <a:pt x="39" y="20"/>
                    <a:pt x="40" y="21"/>
                    <a:pt x="39" y="21"/>
                  </a:cubicBezTo>
                  <a:cubicBezTo>
                    <a:pt x="38" y="21"/>
                    <a:pt x="37" y="20"/>
                    <a:pt x="37" y="19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38" y="19"/>
                    <a:pt x="38" y="18"/>
                    <a:pt x="38" y="18"/>
                  </a:cubicBezTo>
                  <a:cubicBezTo>
                    <a:pt x="37" y="18"/>
                    <a:pt x="37" y="18"/>
                    <a:pt x="36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8"/>
                    <a:pt x="33" y="19"/>
                  </a:cubicBezTo>
                  <a:lnTo>
                    <a:pt x="32" y="19"/>
                  </a:lnTo>
                  <a:lnTo>
                    <a:pt x="32" y="20"/>
                  </a:lnTo>
                  <a:cubicBezTo>
                    <a:pt x="33" y="20"/>
                    <a:pt x="36" y="24"/>
                    <a:pt x="36" y="24"/>
                  </a:cubicBezTo>
                  <a:cubicBezTo>
                    <a:pt x="36" y="25"/>
                    <a:pt x="35" y="25"/>
                    <a:pt x="36" y="25"/>
                  </a:cubicBezTo>
                  <a:cubicBezTo>
                    <a:pt x="35" y="26"/>
                    <a:pt x="34" y="27"/>
                    <a:pt x="33" y="27"/>
                  </a:cubicBezTo>
                  <a:cubicBezTo>
                    <a:pt x="31" y="27"/>
                    <a:pt x="30" y="25"/>
                    <a:pt x="29" y="25"/>
                  </a:cubicBezTo>
                  <a:lnTo>
                    <a:pt x="28" y="25"/>
                  </a:lnTo>
                  <a:cubicBezTo>
                    <a:pt x="28" y="27"/>
                    <a:pt x="31" y="27"/>
                    <a:pt x="31" y="28"/>
                  </a:cubicBezTo>
                  <a:cubicBezTo>
                    <a:pt x="31" y="28"/>
                    <a:pt x="30" y="29"/>
                    <a:pt x="30" y="29"/>
                  </a:cubicBezTo>
                  <a:cubicBezTo>
                    <a:pt x="28" y="29"/>
                    <a:pt x="22" y="27"/>
                    <a:pt x="22" y="26"/>
                  </a:cubicBezTo>
                  <a:cubicBezTo>
                    <a:pt x="21" y="25"/>
                    <a:pt x="20" y="23"/>
                    <a:pt x="20" y="23"/>
                  </a:cubicBezTo>
                  <a:cubicBezTo>
                    <a:pt x="18" y="22"/>
                    <a:pt x="17" y="23"/>
                    <a:pt x="17" y="21"/>
                  </a:cubicBezTo>
                  <a:cubicBezTo>
                    <a:pt x="17" y="20"/>
                    <a:pt x="20" y="20"/>
                    <a:pt x="20" y="20"/>
                  </a:cubicBezTo>
                  <a:cubicBezTo>
                    <a:pt x="20" y="19"/>
                    <a:pt x="21" y="19"/>
                    <a:pt x="21" y="18"/>
                  </a:cubicBezTo>
                  <a:cubicBezTo>
                    <a:pt x="23" y="18"/>
                    <a:pt x="23" y="18"/>
                    <a:pt x="24" y="17"/>
                  </a:cubicBezTo>
                  <a:lnTo>
                    <a:pt x="26" y="17"/>
                  </a:lnTo>
                  <a:cubicBezTo>
                    <a:pt x="26" y="19"/>
                    <a:pt x="27" y="19"/>
                    <a:pt x="29" y="19"/>
                  </a:cubicBezTo>
                  <a:cubicBezTo>
                    <a:pt x="30" y="19"/>
                    <a:pt x="31" y="18"/>
                    <a:pt x="31" y="18"/>
                  </a:cubicBezTo>
                  <a:cubicBezTo>
                    <a:pt x="31" y="18"/>
                    <a:pt x="31" y="18"/>
                    <a:pt x="31" y="17"/>
                  </a:cubicBezTo>
                  <a:lnTo>
                    <a:pt x="27" y="17"/>
                  </a:lnTo>
                  <a:cubicBezTo>
                    <a:pt x="26" y="17"/>
                    <a:pt x="26" y="17"/>
                    <a:pt x="25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6"/>
                    <a:pt x="26" y="15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0" y="10"/>
                    <a:pt x="20" y="8"/>
                    <a:pt x="19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5" y="10"/>
                  </a:lnTo>
                  <a:cubicBezTo>
                    <a:pt x="13" y="8"/>
                    <a:pt x="10" y="8"/>
                    <a:pt x="8" y="8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2" y="8"/>
                    <a:pt x="1" y="9"/>
                    <a:pt x="0" y="8"/>
                  </a:cubicBezTo>
                  <a:cubicBezTo>
                    <a:pt x="1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1" name="Freeform 147">
              <a:extLst>
                <a:ext uri="{FF2B5EF4-FFF2-40B4-BE49-F238E27FC236}">
                  <a16:creationId xmlns:a16="http://schemas.microsoft.com/office/drawing/2014/main" id="{0C8FC597-72CF-4038-8356-2E7D0D801FC5}"/>
                </a:ext>
              </a:extLst>
            </p:cNvPr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1517456" y="3424922"/>
              <a:ext cx="363047" cy="113736"/>
            </a:xfrm>
            <a:custGeom>
              <a:avLst/>
              <a:gdLst>
                <a:gd name="T0" fmla="*/ 35 w 56"/>
                <a:gd name="T1" fmla="*/ 2 h 16"/>
                <a:gd name="T2" fmla="*/ 39 w 56"/>
                <a:gd name="T3" fmla="*/ 1 h 16"/>
                <a:gd name="T4" fmla="*/ 49 w 56"/>
                <a:gd name="T5" fmla="*/ 1 h 16"/>
                <a:gd name="T6" fmla="*/ 56 w 56"/>
                <a:gd name="T7" fmla="*/ 2 h 16"/>
                <a:gd name="T8" fmla="*/ 45 w 56"/>
                <a:gd name="T9" fmla="*/ 5 h 16"/>
                <a:gd name="T10" fmla="*/ 43 w 56"/>
                <a:gd name="T11" fmla="*/ 5 h 16"/>
                <a:gd name="T12" fmla="*/ 42 w 56"/>
                <a:gd name="T13" fmla="*/ 5 h 16"/>
                <a:gd name="T14" fmla="*/ 28 w 56"/>
                <a:gd name="T15" fmla="*/ 9 h 16"/>
                <a:gd name="T16" fmla="*/ 27 w 56"/>
                <a:gd name="T17" fmla="*/ 9 h 16"/>
                <a:gd name="T18" fmla="*/ 27 w 56"/>
                <a:gd name="T19" fmla="*/ 8 h 16"/>
                <a:gd name="T20" fmla="*/ 26 w 56"/>
                <a:gd name="T21" fmla="*/ 10 h 16"/>
                <a:gd name="T22" fmla="*/ 20 w 56"/>
                <a:gd name="T23" fmla="*/ 11 h 16"/>
                <a:gd name="T24" fmla="*/ 19 w 56"/>
                <a:gd name="T25" fmla="*/ 12 h 16"/>
                <a:gd name="T26" fmla="*/ 19 w 56"/>
                <a:gd name="T27" fmla="*/ 13 h 16"/>
                <a:gd name="T28" fmla="*/ 15 w 56"/>
                <a:gd name="T29" fmla="*/ 16 h 16"/>
                <a:gd name="T30" fmla="*/ 0 w 56"/>
                <a:gd name="T31" fmla="*/ 14 h 16"/>
                <a:gd name="T32" fmla="*/ 7 w 56"/>
                <a:gd name="T33" fmla="*/ 11 h 16"/>
                <a:gd name="T34" fmla="*/ 11 w 56"/>
                <a:gd name="T35" fmla="*/ 12 h 16"/>
                <a:gd name="T36" fmla="*/ 11 w 56"/>
                <a:gd name="T37" fmla="*/ 10 h 16"/>
                <a:gd name="T38" fmla="*/ 9 w 56"/>
                <a:gd name="T39" fmla="*/ 9 h 16"/>
                <a:gd name="T40" fmla="*/ 15 w 56"/>
                <a:gd name="T41" fmla="*/ 9 h 16"/>
                <a:gd name="T42" fmla="*/ 13 w 56"/>
                <a:gd name="T43" fmla="*/ 7 h 16"/>
                <a:gd name="T44" fmla="*/ 19 w 56"/>
                <a:gd name="T45" fmla="*/ 8 h 16"/>
                <a:gd name="T46" fmla="*/ 22 w 56"/>
                <a:gd name="T47" fmla="*/ 8 h 16"/>
                <a:gd name="T48" fmla="*/ 21 w 56"/>
                <a:gd name="T49" fmla="*/ 6 h 16"/>
                <a:gd name="T50" fmla="*/ 29 w 56"/>
                <a:gd name="T51" fmla="*/ 6 h 16"/>
                <a:gd name="T52" fmla="*/ 29 w 56"/>
                <a:gd name="T53" fmla="*/ 4 h 16"/>
                <a:gd name="T54" fmla="*/ 22 w 56"/>
                <a:gd name="T55" fmla="*/ 5 h 16"/>
                <a:gd name="T56" fmla="*/ 20 w 56"/>
                <a:gd name="T57" fmla="*/ 2 h 16"/>
                <a:gd name="T58" fmla="*/ 24 w 56"/>
                <a:gd name="T59" fmla="*/ 2 h 16"/>
                <a:gd name="T60" fmla="*/ 26 w 56"/>
                <a:gd name="T61" fmla="*/ 2 h 16"/>
                <a:gd name="T62" fmla="*/ 34 w 56"/>
                <a:gd name="T63" fmla="*/ 1 h 16"/>
                <a:gd name="T64" fmla="*/ 34 w 56"/>
                <a:gd name="T65" fmla="*/ 1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16"/>
                <a:gd name="T101" fmla="*/ 56 w 56"/>
                <a:gd name="T102" fmla="*/ 16 h 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16">
                  <a:moveTo>
                    <a:pt x="34" y="1"/>
                  </a:moveTo>
                  <a:cubicBezTo>
                    <a:pt x="34" y="2"/>
                    <a:pt x="35" y="2"/>
                    <a:pt x="35" y="2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38" y="1"/>
                    <a:pt x="38" y="1"/>
                    <a:pt x="39" y="1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46" y="0"/>
                    <a:pt x="48" y="1"/>
                    <a:pt x="49" y="1"/>
                  </a:cubicBezTo>
                  <a:cubicBezTo>
                    <a:pt x="50" y="1"/>
                    <a:pt x="50" y="1"/>
                    <a:pt x="51" y="1"/>
                  </a:cubicBezTo>
                  <a:cubicBezTo>
                    <a:pt x="53" y="1"/>
                    <a:pt x="54" y="1"/>
                    <a:pt x="56" y="2"/>
                  </a:cubicBezTo>
                  <a:cubicBezTo>
                    <a:pt x="55" y="4"/>
                    <a:pt x="48" y="3"/>
                    <a:pt x="46" y="4"/>
                  </a:cubicBezTo>
                  <a:cubicBezTo>
                    <a:pt x="46" y="4"/>
                    <a:pt x="46" y="5"/>
                    <a:pt x="45" y="5"/>
                  </a:cubicBezTo>
                  <a:cubicBezTo>
                    <a:pt x="44" y="5"/>
                    <a:pt x="43" y="5"/>
                    <a:pt x="43" y="5"/>
                  </a:cubicBezTo>
                  <a:lnTo>
                    <a:pt x="42" y="5"/>
                  </a:lnTo>
                  <a:cubicBezTo>
                    <a:pt x="42" y="5"/>
                    <a:pt x="41" y="6"/>
                    <a:pt x="41" y="6"/>
                  </a:cubicBezTo>
                  <a:cubicBezTo>
                    <a:pt x="39" y="6"/>
                    <a:pt x="29" y="6"/>
                    <a:pt x="28" y="9"/>
                  </a:cubicBezTo>
                  <a:lnTo>
                    <a:pt x="27" y="9"/>
                  </a:lnTo>
                  <a:cubicBezTo>
                    <a:pt x="27" y="9"/>
                    <a:pt x="27" y="9"/>
                    <a:pt x="27" y="8"/>
                  </a:cubicBezTo>
                  <a:cubicBezTo>
                    <a:pt x="26" y="8"/>
                    <a:pt x="26" y="8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6" y="10"/>
                    <a:pt x="24" y="12"/>
                    <a:pt x="24" y="12"/>
                  </a:cubicBezTo>
                  <a:cubicBezTo>
                    <a:pt x="23" y="12"/>
                    <a:pt x="22" y="11"/>
                    <a:pt x="20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7" y="13"/>
                    <a:pt x="18" y="13"/>
                    <a:pt x="19" y="12"/>
                  </a:cubicBezTo>
                  <a:lnTo>
                    <a:pt x="19" y="13"/>
                  </a:lnTo>
                  <a:cubicBezTo>
                    <a:pt x="18" y="14"/>
                    <a:pt x="15" y="16"/>
                    <a:pt x="15" y="16"/>
                  </a:cubicBezTo>
                  <a:cubicBezTo>
                    <a:pt x="14" y="16"/>
                    <a:pt x="13" y="14"/>
                    <a:pt x="11" y="14"/>
                  </a:cubicBezTo>
                  <a:cubicBezTo>
                    <a:pt x="7" y="14"/>
                    <a:pt x="4" y="13"/>
                    <a:pt x="0" y="14"/>
                  </a:cubicBezTo>
                  <a:cubicBezTo>
                    <a:pt x="0" y="12"/>
                    <a:pt x="5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10" y="12"/>
                    <a:pt x="11" y="12"/>
                  </a:cubicBezTo>
                  <a:lnTo>
                    <a:pt x="11" y="10"/>
                  </a:lnTo>
                  <a:cubicBezTo>
                    <a:pt x="10" y="10"/>
                    <a:pt x="9" y="11"/>
                    <a:pt x="9" y="9"/>
                  </a:cubicBezTo>
                  <a:cubicBezTo>
                    <a:pt x="9" y="8"/>
                    <a:pt x="10" y="9"/>
                    <a:pt x="11" y="9"/>
                  </a:cubicBezTo>
                  <a:cubicBezTo>
                    <a:pt x="12" y="9"/>
                    <a:pt x="14" y="9"/>
                    <a:pt x="15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6" y="8"/>
                    <a:pt x="14" y="9"/>
                    <a:pt x="13" y="7"/>
                  </a:cubicBezTo>
                  <a:cubicBezTo>
                    <a:pt x="14" y="7"/>
                    <a:pt x="16" y="7"/>
                    <a:pt x="19" y="7"/>
                  </a:cubicBezTo>
                  <a:cubicBezTo>
                    <a:pt x="19" y="7"/>
                    <a:pt x="19" y="7"/>
                    <a:pt x="19" y="8"/>
                  </a:cubicBezTo>
                  <a:lnTo>
                    <a:pt x="22" y="8"/>
                  </a:lnTo>
                  <a:cubicBezTo>
                    <a:pt x="22" y="7"/>
                    <a:pt x="21" y="6"/>
                    <a:pt x="21" y="6"/>
                  </a:cubicBezTo>
                  <a:lnTo>
                    <a:pt x="29" y="6"/>
                  </a:lnTo>
                  <a:cubicBezTo>
                    <a:pt x="29" y="5"/>
                    <a:pt x="29" y="5"/>
                    <a:pt x="29" y="4"/>
                  </a:cubicBezTo>
                  <a:cubicBezTo>
                    <a:pt x="29" y="4"/>
                    <a:pt x="27" y="6"/>
                    <a:pt x="27" y="6"/>
                  </a:cubicBezTo>
                  <a:cubicBezTo>
                    <a:pt x="26" y="6"/>
                    <a:pt x="23" y="5"/>
                    <a:pt x="22" y="5"/>
                  </a:cubicBezTo>
                  <a:cubicBezTo>
                    <a:pt x="21" y="5"/>
                    <a:pt x="13" y="7"/>
                    <a:pt x="10" y="4"/>
                  </a:cubicBezTo>
                  <a:cubicBezTo>
                    <a:pt x="9" y="4"/>
                    <a:pt x="20" y="3"/>
                    <a:pt x="20" y="2"/>
                  </a:cubicBezTo>
                  <a:lnTo>
                    <a:pt x="24" y="2"/>
                  </a:lnTo>
                  <a:lnTo>
                    <a:pt x="26" y="2"/>
                  </a:lnTo>
                  <a:cubicBezTo>
                    <a:pt x="28" y="2"/>
                    <a:pt x="29" y="1"/>
                    <a:pt x="30" y="1"/>
                  </a:cubicBezTo>
                  <a:cubicBezTo>
                    <a:pt x="32" y="1"/>
                    <a:pt x="32" y="1"/>
                    <a:pt x="34" y="1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2" name="Freeform 148">
              <a:extLst>
                <a:ext uri="{FF2B5EF4-FFF2-40B4-BE49-F238E27FC236}">
                  <a16:creationId xmlns:a16="http://schemas.microsoft.com/office/drawing/2014/main" id="{202469C8-E263-4402-959F-B2663AB4E073}"/>
                </a:ext>
              </a:extLst>
            </p:cNvPr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270904" y="3613269"/>
              <a:ext cx="526827" cy="292075"/>
            </a:xfrm>
            <a:custGeom>
              <a:avLst/>
              <a:gdLst>
                <a:gd name="T0" fmla="*/ 63 w 81"/>
                <a:gd name="T1" fmla="*/ 37 h 42"/>
                <a:gd name="T2" fmla="*/ 59 w 81"/>
                <a:gd name="T3" fmla="*/ 31 h 42"/>
                <a:gd name="T4" fmla="*/ 58 w 81"/>
                <a:gd name="T5" fmla="*/ 33 h 42"/>
                <a:gd name="T6" fmla="*/ 56 w 81"/>
                <a:gd name="T7" fmla="*/ 30 h 42"/>
                <a:gd name="T8" fmla="*/ 46 w 81"/>
                <a:gd name="T9" fmla="*/ 27 h 42"/>
                <a:gd name="T10" fmla="*/ 44 w 81"/>
                <a:gd name="T11" fmla="*/ 27 h 42"/>
                <a:gd name="T12" fmla="*/ 40 w 81"/>
                <a:gd name="T13" fmla="*/ 27 h 42"/>
                <a:gd name="T14" fmla="*/ 31 w 81"/>
                <a:gd name="T15" fmla="*/ 28 h 42"/>
                <a:gd name="T16" fmla="*/ 37 w 81"/>
                <a:gd name="T17" fmla="*/ 25 h 42"/>
                <a:gd name="T18" fmla="*/ 34 w 81"/>
                <a:gd name="T19" fmla="*/ 25 h 42"/>
                <a:gd name="T20" fmla="*/ 25 w 81"/>
                <a:gd name="T21" fmla="*/ 31 h 42"/>
                <a:gd name="T22" fmla="*/ 17 w 81"/>
                <a:gd name="T23" fmla="*/ 35 h 42"/>
                <a:gd name="T24" fmla="*/ 2 w 81"/>
                <a:gd name="T25" fmla="*/ 40 h 42"/>
                <a:gd name="T26" fmla="*/ 1 w 81"/>
                <a:gd name="T27" fmla="*/ 40 h 42"/>
                <a:gd name="T28" fmla="*/ 1 w 81"/>
                <a:gd name="T29" fmla="*/ 38 h 42"/>
                <a:gd name="T30" fmla="*/ 16 w 81"/>
                <a:gd name="T31" fmla="*/ 32 h 42"/>
                <a:gd name="T32" fmla="*/ 12 w 81"/>
                <a:gd name="T33" fmla="*/ 32 h 42"/>
                <a:gd name="T34" fmla="*/ 12 w 81"/>
                <a:gd name="T35" fmla="*/ 27 h 42"/>
                <a:gd name="T36" fmla="*/ 6 w 81"/>
                <a:gd name="T37" fmla="*/ 28 h 42"/>
                <a:gd name="T38" fmla="*/ 6 w 81"/>
                <a:gd name="T39" fmla="*/ 28 h 42"/>
                <a:gd name="T40" fmla="*/ 16 w 81"/>
                <a:gd name="T41" fmla="*/ 19 h 42"/>
                <a:gd name="T42" fmla="*/ 18 w 81"/>
                <a:gd name="T43" fmla="*/ 20 h 42"/>
                <a:gd name="T44" fmla="*/ 27 w 81"/>
                <a:gd name="T45" fmla="*/ 15 h 42"/>
                <a:gd name="T46" fmla="*/ 26 w 81"/>
                <a:gd name="T47" fmla="*/ 15 h 42"/>
                <a:gd name="T48" fmla="*/ 23 w 81"/>
                <a:gd name="T49" fmla="*/ 16 h 42"/>
                <a:gd name="T50" fmla="*/ 25 w 81"/>
                <a:gd name="T51" fmla="*/ 12 h 42"/>
                <a:gd name="T52" fmla="*/ 32 w 81"/>
                <a:gd name="T53" fmla="*/ 13 h 42"/>
                <a:gd name="T54" fmla="*/ 34 w 81"/>
                <a:gd name="T55" fmla="*/ 12 h 42"/>
                <a:gd name="T56" fmla="*/ 35 w 81"/>
                <a:gd name="T57" fmla="*/ 5 h 42"/>
                <a:gd name="T58" fmla="*/ 55 w 81"/>
                <a:gd name="T59" fmla="*/ 1 h 42"/>
                <a:gd name="T60" fmla="*/ 61 w 81"/>
                <a:gd name="T61" fmla="*/ 1 h 42"/>
                <a:gd name="T62" fmla="*/ 75 w 81"/>
                <a:gd name="T63" fmla="*/ 4 h 42"/>
                <a:gd name="T64" fmla="*/ 79 w 81"/>
                <a:gd name="T65" fmla="*/ 3 h 42"/>
                <a:gd name="T66" fmla="*/ 81 w 81"/>
                <a:gd name="T67" fmla="*/ 4 h 42"/>
                <a:gd name="T68" fmla="*/ 55 w 81"/>
                <a:gd name="T69" fmla="*/ 26 h 42"/>
                <a:gd name="T70" fmla="*/ 59 w 81"/>
                <a:gd name="T71" fmla="*/ 29 h 42"/>
                <a:gd name="T72" fmla="*/ 64 w 81"/>
                <a:gd name="T73" fmla="*/ 28 h 42"/>
                <a:gd name="T74" fmla="*/ 65 w 81"/>
                <a:gd name="T75" fmla="*/ 36 h 42"/>
                <a:gd name="T76" fmla="*/ 63 w 81"/>
                <a:gd name="T77" fmla="*/ 41 h 42"/>
                <a:gd name="T78" fmla="*/ 63 w 81"/>
                <a:gd name="T79" fmla="*/ 41 h 4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"/>
                <a:gd name="T121" fmla="*/ 0 h 42"/>
                <a:gd name="T122" fmla="*/ 81 w 81"/>
                <a:gd name="T123" fmla="*/ 42 h 4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" h="42">
                  <a:moveTo>
                    <a:pt x="63" y="41"/>
                  </a:moveTo>
                  <a:cubicBezTo>
                    <a:pt x="62" y="40"/>
                    <a:pt x="63" y="38"/>
                    <a:pt x="63" y="37"/>
                  </a:cubicBezTo>
                  <a:cubicBezTo>
                    <a:pt x="62" y="37"/>
                    <a:pt x="62" y="32"/>
                    <a:pt x="62" y="31"/>
                  </a:cubicBezTo>
                  <a:cubicBezTo>
                    <a:pt x="62" y="32"/>
                    <a:pt x="59" y="32"/>
                    <a:pt x="59" y="31"/>
                  </a:cubicBezTo>
                  <a:lnTo>
                    <a:pt x="58" y="33"/>
                  </a:lnTo>
                  <a:cubicBezTo>
                    <a:pt x="57" y="31"/>
                    <a:pt x="56" y="32"/>
                    <a:pt x="56" y="30"/>
                  </a:cubicBezTo>
                  <a:cubicBezTo>
                    <a:pt x="53" y="29"/>
                    <a:pt x="49" y="28"/>
                    <a:pt x="46" y="27"/>
                  </a:cubicBezTo>
                  <a:lnTo>
                    <a:pt x="44" y="27"/>
                  </a:lnTo>
                  <a:cubicBezTo>
                    <a:pt x="44" y="26"/>
                    <a:pt x="44" y="25"/>
                    <a:pt x="42" y="25"/>
                  </a:cubicBezTo>
                  <a:cubicBezTo>
                    <a:pt x="40" y="25"/>
                    <a:pt x="40" y="26"/>
                    <a:pt x="40" y="27"/>
                  </a:cubicBezTo>
                  <a:cubicBezTo>
                    <a:pt x="38" y="28"/>
                    <a:pt x="32" y="30"/>
                    <a:pt x="30" y="30"/>
                  </a:cubicBezTo>
                  <a:cubicBezTo>
                    <a:pt x="30" y="30"/>
                    <a:pt x="31" y="28"/>
                    <a:pt x="31" y="28"/>
                  </a:cubicBezTo>
                  <a:cubicBezTo>
                    <a:pt x="34" y="25"/>
                    <a:pt x="36" y="28"/>
                    <a:pt x="37" y="25"/>
                  </a:cubicBezTo>
                  <a:lnTo>
                    <a:pt x="34" y="25"/>
                  </a:lnTo>
                  <a:cubicBezTo>
                    <a:pt x="32" y="27"/>
                    <a:pt x="29" y="28"/>
                    <a:pt x="27" y="29"/>
                  </a:cubicBezTo>
                  <a:cubicBezTo>
                    <a:pt x="25" y="29"/>
                    <a:pt x="25" y="31"/>
                    <a:pt x="25" y="31"/>
                  </a:cubicBezTo>
                  <a:cubicBezTo>
                    <a:pt x="24" y="32"/>
                    <a:pt x="22" y="32"/>
                    <a:pt x="21" y="32"/>
                  </a:cubicBezTo>
                  <a:cubicBezTo>
                    <a:pt x="20" y="32"/>
                    <a:pt x="18" y="34"/>
                    <a:pt x="17" y="35"/>
                  </a:cubicBezTo>
                  <a:cubicBezTo>
                    <a:pt x="13" y="36"/>
                    <a:pt x="12" y="36"/>
                    <a:pt x="10" y="37"/>
                  </a:cubicBezTo>
                  <a:cubicBezTo>
                    <a:pt x="6" y="39"/>
                    <a:pt x="5" y="39"/>
                    <a:pt x="2" y="40"/>
                  </a:cubicBezTo>
                  <a:lnTo>
                    <a:pt x="1" y="40"/>
                  </a:lnTo>
                  <a:cubicBezTo>
                    <a:pt x="2" y="39"/>
                    <a:pt x="0" y="39"/>
                    <a:pt x="1" y="38"/>
                  </a:cubicBezTo>
                  <a:cubicBezTo>
                    <a:pt x="3" y="37"/>
                    <a:pt x="5" y="37"/>
                    <a:pt x="7" y="37"/>
                  </a:cubicBezTo>
                  <a:cubicBezTo>
                    <a:pt x="10" y="36"/>
                    <a:pt x="13" y="33"/>
                    <a:pt x="16" y="32"/>
                  </a:cubicBezTo>
                  <a:cubicBezTo>
                    <a:pt x="15" y="31"/>
                    <a:pt x="15" y="31"/>
                    <a:pt x="14" y="30"/>
                  </a:cubicBezTo>
                  <a:cubicBezTo>
                    <a:pt x="13" y="31"/>
                    <a:pt x="13" y="32"/>
                    <a:pt x="12" y="32"/>
                  </a:cubicBezTo>
                  <a:cubicBezTo>
                    <a:pt x="11" y="32"/>
                    <a:pt x="8" y="32"/>
                    <a:pt x="8" y="31"/>
                  </a:cubicBezTo>
                  <a:cubicBezTo>
                    <a:pt x="8" y="30"/>
                    <a:pt x="11" y="28"/>
                    <a:pt x="12" y="27"/>
                  </a:cubicBezTo>
                  <a:cubicBezTo>
                    <a:pt x="10" y="27"/>
                    <a:pt x="8" y="29"/>
                    <a:pt x="6" y="28"/>
                  </a:cubicBezTo>
                  <a:cubicBezTo>
                    <a:pt x="8" y="26"/>
                    <a:pt x="10" y="24"/>
                    <a:pt x="13" y="22"/>
                  </a:cubicBezTo>
                  <a:cubicBezTo>
                    <a:pt x="14" y="21"/>
                    <a:pt x="15" y="20"/>
                    <a:pt x="16" y="19"/>
                  </a:cubicBezTo>
                  <a:lnTo>
                    <a:pt x="18" y="20"/>
                  </a:lnTo>
                  <a:cubicBezTo>
                    <a:pt x="21" y="17"/>
                    <a:pt x="27" y="20"/>
                    <a:pt x="27" y="15"/>
                  </a:cubicBezTo>
                  <a:lnTo>
                    <a:pt x="26" y="15"/>
                  </a:lnTo>
                  <a:cubicBezTo>
                    <a:pt x="25" y="16"/>
                    <a:pt x="24" y="16"/>
                    <a:pt x="23" y="16"/>
                  </a:cubicBezTo>
                  <a:cubicBezTo>
                    <a:pt x="22" y="16"/>
                    <a:pt x="21" y="15"/>
                    <a:pt x="20" y="16"/>
                  </a:cubicBezTo>
                  <a:cubicBezTo>
                    <a:pt x="20" y="15"/>
                    <a:pt x="23" y="13"/>
                    <a:pt x="25" y="12"/>
                  </a:cubicBezTo>
                  <a:lnTo>
                    <a:pt x="32" y="13"/>
                  </a:lnTo>
                  <a:cubicBezTo>
                    <a:pt x="32" y="11"/>
                    <a:pt x="34" y="12"/>
                    <a:pt x="34" y="12"/>
                  </a:cubicBezTo>
                  <a:cubicBezTo>
                    <a:pt x="34" y="9"/>
                    <a:pt x="31" y="10"/>
                    <a:pt x="30" y="8"/>
                  </a:cubicBezTo>
                  <a:cubicBezTo>
                    <a:pt x="32" y="7"/>
                    <a:pt x="33" y="6"/>
                    <a:pt x="35" y="5"/>
                  </a:cubicBezTo>
                  <a:cubicBezTo>
                    <a:pt x="41" y="4"/>
                    <a:pt x="45" y="1"/>
                    <a:pt x="51" y="1"/>
                  </a:cubicBezTo>
                  <a:cubicBezTo>
                    <a:pt x="53" y="1"/>
                    <a:pt x="53" y="1"/>
                    <a:pt x="55" y="1"/>
                  </a:cubicBezTo>
                  <a:cubicBezTo>
                    <a:pt x="56" y="1"/>
                    <a:pt x="58" y="0"/>
                    <a:pt x="58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5" y="1"/>
                    <a:pt x="71" y="4"/>
                    <a:pt x="75" y="4"/>
                  </a:cubicBezTo>
                  <a:lnTo>
                    <a:pt x="79" y="3"/>
                  </a:lnTo>
                  <a:cubicBezTo>
                    <a:pt x="79" y="3"/>
                    <a:pt x="80" y="3"/>
                    <a:pt x="81" y="4"/>
                  </a:cubicBezTo>
                  <a:lnTo>
                    <a:pt x="55" y="26"/>
                  </a:lnTo>
                  <a:cubicBezTo>
                    <a:pt x="57" y="26"/>
                    <a:pt x="59" y="26"/>
                    <a:pt x="60" y="26"/>
                  </a:cubicBezTo>
                  <a:cubicBezTo>
                    <a:pt x="60" y="27"/>
                    <a:pt x="59" y="28"/>
                    <a:pt x="59" y="29"/>
                  </a:cubicBezTo>
                  <a:cubicBezTo>
                    <a:pt x="59" y="29"/>
                    <a:pt x="60" y="30"/>
                    <a:pt x="60" y="30"/>
                  </a:cubicBezTo>
                  <a:cubicBezTo>
                    <a:pt x="62" y="30"/>
                    <a:pt x="63" y="28"/>
                    <a:pt x="64" y="28"/>
                  </a:cubicBezTo>
                  <a:cubicBezTo>
                    <a:pt x="65" y="29"/>
                    <a:pt x="66" y="30"/>
                    <a:pt x="66" y="33"/>
                  </a:cubicBezTo>
                  <a:cubicBezTo>
                    <a:pt x="66" y="34"/>
                    <a:pt x="65" y="34"/>
                    <a:pt x="65" y="36"/>
                  </a:cubicBezTo>
                  <a:cubicBezTo>
                    <a:pt x="65" y="37"/>
                    <a:pt x="66" y="37"/>
                    <a:pt x="66" y="39"/>
                  </a:cubicBezTo>
                  <a:cubicBezTo>
                    <a:pt x="66" y="40"/>
                    <a:pt x="64" y="42"/>
                    <a:pt x="63" y="41"/>
                  </a:cubicBez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3" name="Freeform 149">
              <a:extLst>
                <a:ext uri="{FF2B5EF4-FFF2-40B4-BE49-F238E27FC236}">
                  <a16:creationId xmlns:a16="http://schemas.microsoft.com/office/drawing/2014/main" id="{E3E60766-8387-4CFC-AEB5-FF0BD1CB80AA}"/>
                </a:ext>
              </a:extLst>
            </p:cNvPr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587547" y="4001793"/>
              <a:ext cx="915351" cy="487702"/>
            </a:xfrm>
            <a:custGeom>
              <a:avLst/>
              <a:gdLst>
                <a:gd name="T0" fmla="*/ 127 w 140"/>
                <a:gd name="T1" fmla="*/ 21 h 70"/>
                <a:gd name="T2" fmla="*/ 125 w 140"/>
                <a:gd name="T3" fmla="*/ 22 h 70"/>
                <a:gd name="T4" fmla="*/ 118 w 140"/>
                <a:gd name="T5" fmla="*/ 26 h 70"/>
                <a:gd name="T6" fmla="*/ 115 w 140"/>
                <a:gd name="T7" fmla="*/ 29 h 70"/>
                <a:gd name="T8" fmla="*/ 114 w 140"/>
                <a:gd name="T9" fmla="*/ 28 h 70"/>
                <a:gd name="T10" fmla="*/ 112 w 140"/>
                <a:gd name="T11" fmla="*/ 34 h 70"/>
                <a:gd name="T12" fmla="*/ 109 w 140"/>
                <a:gd name="T13" fmla="*/ 31 h 70"/>
                <a:gd name="T14" fmla="*/ 111 w 140"/>
                <a:gd name="T15" fmla="*/ 35 h 70"/>
                <a:gd name="T16" fmla="*/ 110 w 140"/>
                <a:gd name="T17" fmla="*/ 36 h 70"/>
                <a:gd name="T18" fmla="*/ 98 w 140"/>
                <a:gd name="T19" fmla="*/ 49 h 70"/>
                <a:gd name="T20" fmla="*/ 93 w 140"/>
                <a:gd name="T21" fmla="*/ 61 h 70"/>
                <a:gd name="T22" fmla="*/ 94 w 140"/>
                <a:gd name="T23" fmla="*/ 64 h 70"/>
                <a:gd name="T24" fmla="*/ 91 w 140"/>
                <a:gd name="T25" fmla="*/ 70 h 70"/>
                <a:gd name="T26" fmla="*/ 89 w 140"/>
                <a:gd name="T27" fmla="*/ 67 h 70"/>
                <a:gd name="T28" fmla="*/ 88 w 140"/>
                <a:gd name="T29" fmla="*/ 63 h 70"/>
                <a:gd name="T30" fmla="*/ 83 w 140"/>
                <a:gd name="T31" fmla="*/ 56 h 70"/>
                <a:gd name="T32" fmla="*/ 71 w 140"/>
                <a:gd name="T33" fmla="*/ 56 h 70"/>
                <a:gd name="T34" fmla="*/ 66 w 140"/>
                <a:gd name="T35" fmla="*/ 57 h 70"/>
                <a:gd name="T36" fmla="*/ 65 w 140"/>
                <a:gd name="T37" fmla="*/ 58 h 70"/>
                <a:gd name="T38" fmla="*/ 51 w 140"/>
                <a:gd name="T39" fmla="*/ 68 h 70"/>
                <a:gd name="T40" fmla="*/ 51 w 140"/>
                <a:gd name="T41" fmla="*/ 68 h 70"/>
                <a:gd name="T42" fmla="*/ 40 w 140"/>
                <a:gd name="T43" fmla="*/ 59 h 70"/>
                <a:gd name="T44" fmla="*/ 39 w 140"/>
                <a:gd name="T45" fmla="*/ 59 h 70"/>
                <a:gd name="T46" fmla="*/ 25 w 140"/>
                <a:gd name="T47" fmla="*/ 52 h 70"/>
                <a:gd name="T48" fmla="*/ 7 w 140"/>
                <a:gd name="T49" fmla="*/ 47 h 70"/>
                <a:gd name="T50" fmla="*/ 0 w 140"/>
                <a:gd name="T51" fmla="*/ 33 h 70"/>
                <a:gd name="T52" fmla="*/ 0 w 140"/>
                <a:gd name="T53" fmla="*/ 30 h 70"/>
                <a:gd name="T54" fmla="*/ 12 w 140"/>
                <a:gd name="T55" fmla="*/ 8 h 70"/>
                <a:gd name="T56" fmla="*/ 15 w 140"/>
                <a:gd name="T57" fmla="*/ 8 h 70"/>
                <a:gd name="T58" fmla="*/ 81 w 140"/>
                <a:gd name="T59" fmla="*/ 2 h 70"/>
                <a:gd name="T60" fmla="*/ 80 w 140"/>
                <a:gd name="T61" fmla="*/ 0 h 70"/>
                <a:gd name="T62" fmla="*/ 82 w 140"/>
                <a:gd name="T63" fmla="*/ 0 h 70"/>
                <a:gd name="T64" fmla="*/ 88 w 140"/>
                <a:gd name="T65" fmla="*/ 4 h 70"/>
                <a:gd name="T66" fmla="*/ 94 w 140"/>
                <a:gd name="T67" fmla="*/ 3 h 70"/>
                <a:gd name="T68" fmla="*/ 98 w 140"/>
                <a:gd name="T69" fmla="*/ 2 h 70"/>
                <a:gd name="T70" fmla="*/ 102 w 140"/>
                <a:gd name="T71" fmla="*/ 9 h 70"/>
                <a:gd name="T72" fmla="*/ 110 w 140"/>
                <a:gd name="T73" fmla="*/ 12 h 70"/>
                <a:gd name="T74" fmla="*/ 107 w 140"/>
                <a:gd name="T75" fmla="*/ 14 h 70"/>
                <a:gd name="T76" fmla="*/ 105 w 140"/>
                <a:gd name="T77" fmla="*/ 12 h 70"/>
                <a:gd name="T78" fmla="*/ 100 w 140"/>
                <a:gd name="T79" fmla="*/ 20 h 70"/>
                <a:gd name="T80" fmla="*/ 108 w 140"/>
                <a:gd name="T81" fmla="*/ 19 h 70"/>
                <a:gd name="T82" fmla="*/ 112 w 140"/>
                <a:gd name="T83" fmla="*/ 18 h 70"/>
                <a:gd name="T84" fmla="*/ 124 w 140"/>
                <a:gd name="T85" fmla="*/ 12 h 70"/>
                <a:gd name="T86" fmla="*/ 137 w 140"/>
                <a:gd name="T87" fmla="*/ 6 h 70"/>
                <a:gd name="T88" fmla="*/ 139 w 140"/>
                <a:gd name="T89" fmla="*/ 9 h 70"/>
                <a:gd name="T90" fmla="*/ 139 w 140"/>
                <a:gd name="T91" fmla="*/ 13 h 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0"/>
                <a:gd name="T139" fmla="*/ 0 h 70"/>
                <a:gd name="T140" fmla="*/ 140 w 140"/>
                <a:gd name="T141" fmla="*/ 70 h 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0" h="70">
                  <a:moveTo>
                    <a:pt x="139" y="13"/>
                  </a:moveTo>
                  <a:cubicBezTo>
                    <a:pt x="136" y="14"/>
                    <a:pt x="134" y="15"/>
                    <a:pt x="130" y="16"/>
                  </a:cubicBezTo>
                  <a:cubicBezTo>
                    <a:pt x="128" y="17"/>
                    <a:pt x="128" y="20"/>
                    <a:pt x="127" y="21"/>
                  </a:cubicBezTo>
                  <a:cubicBezTo>
                    <a:pt x="127" y="21"/>
                    <a:pt x="127" y="21"/>
                    <a:pt x="127" y="22"/>
                  </a:cubicBezTo>
                  <a:cubicBezTo>
                    <a:pt x="127" y="21"/>
                    <a:pt x="128" y="21"/>
                    <a:pt x="128" y="21"/>
                  </a:cubicBezTo>
                  <a:cubicBezTo>
                    <a:pt x="129" y="23"/>
                    <a:pt x="127" y="22"/>
                    <a:pt x="125" y="22"/>
                  </a:cubicBezTo>
                  <a:cubicBezTo>
                    <a:pt x="123" y="22"/>
                    <a:pt x="120" y="23"/>
                    <a:pt x="118" y="24"/>
                  </a:cubicBezTo>
                  <a:lnTo>
                    <a:pt x="118" y="26"/>
                  </a:lnTo>
                  <a:cubicBezTo>
                    <a:pt x="118" y="28"/>
                    <a:pt x="116" y="28"/>
                    <a:pt x="115" y="30"/>
                  </a:cubicBezTo>
                  <a:cubicBezTo>
                    <a:pt x="115" y="30"/>
                    <a:pt x="115" y="29"/>
                    <a:pt x="115" y="29"/>
                  </a:cubicBezTo>
                  <a:cubicBezTo>
                    <a:pt x="115" y="29"/>
                    <a:pt x="114" y="28"/>
                    <a:pt x="115" y="28"/>
                  </a:cubicBezTo>
                  <a:lnTo>
                    <a:pt x="114" y="28"/>
                  </a:lnTo>
                  <a:cubicBezTo>
                    <a:pt x="113" y="30"/>
                    <a:pt x="114" y="30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2"/>
                    <a:pt x="112" y="31"/>
                    <a:pt x="112" y="29"/>
                  </a:cubicBezTo>
                  <a:cubicBezTo>
                    <a:pt x="111" y="29"/>
                    <a:pt x="110" y="30"/>
                    <a:pt x="110" y="31"/>
                  </a:cubicBezTo>
                  <a:cubicBezTo>
                    <a:pt x="110" y="31"/>
                    <a:pt x="110" y="31"/>
                    <a:pt x="109" y="31"/>
                  </a:cubicBezTo>
                  <a:cubicBezTo>
                    <a:pt x="109" y="32"/>
                    <a:pt x="110" y="33"/>
                    <a:pt x="111" y="34"/>
                  </a:cubicBezTo>
                  <a:lnTo>
                    <a:pt x="111" y="35"/>
                  </a:lnTo>
                  <a:cubicBezTo>
                    <a:pt x="110" y="35"/>
                    <a:pt x="109" y="35"/>
                    <a:pt x="108" y="35"/>
                  </a:cubicBezTo>
                  <a:cubicBezTo>
                    <a:pt x="108" y="36"/>
                    <a:pt x="110" y="36"/>
                    <a:pt x="110" y="36"/>
                  </a:cubicBezTo>
                  <a:cubicBezTo>
                    <a:pt x="110" y="37"/>
                    <a:pt x="110" y="37"/>
                    <a:pt x="111" y="37"/>
                  </a:cubicBezTo>
                  <a:cubicBezTo>
                    <a:pt x="108" y="40"/>
                    <a:pt x="108" y="42"/>
                    <a:pt x="104" y="44"/>
                  </a:cubicBezTo>
                  <a:cubicBezTo>
                    <a:pt x="103" y="44"/>
                    <a:pt x="99" y="48"/>
                    <a:pt x="98" y="49"/>
                  </a:cubicBezTo>
                  <a:cubicBezTo>
                    <a:pt x="95" y="50"/>
                    <a:pt x="93" y="51"/>
                    <a:pt x="93" y="54"/>
                  </a:cubicBezTo>
                  <a:cubicBezTo>
                    <a:pt x="93" y="55"/>
                    <a:pt x="93" y="57"/>
                    <a:pt x="93" y="58"/>
                  </a:cubicBezTo>
                  <a:cubicBezTo>
                    <a:pt x="93" y="59"/>
                    <a:pt x="94" y="60"/>
                    <a:pt x="93" y="61"/>
                  </a:cubicBezTo>
                  <a:lnTo>
                    <a:pt x="94" y="64"/>
                  </a:lnTo>
                  <a:cubicBezTo>
                    <a:pt x="94" y="66"/>
                    <a:pt x="93" y="69"/>
                    <a:pt x="92" y="70"/>
                  </a:cubicBezTo>
                  <a:lnTo>
                    <a:pt x="91" y="70"/>
                  </a:lnTo>
                  <a:cubicBezTo>
                    <a:pt x="91" y="68"/>
                    <a:pt x="89" y="69"/>
                    <a:pt x="89" y="67"/>
                  </a:cubicBezTo>
                  <a:lnTo>
                    <a:pt x="89" y="66"/>
                  </a:lnTo>
                  <a:cubicBezTo>
                    <a:pt x="88" y="66"/>
                    <a:pt x="88" y="64"/>
                    <a:pt x="88" y="63"/>
                  </a:cubicBezTo>
                  <a:cubicBezTo>
                    <a:pt x="88" y="62"/>
                    <a:pt x="88" y="61"/>
                    <a:pt x="88" y="59"/>
                  </a:cubicBezTo>
                  <a:cubicBezTo>
                    <a:pt x="88" y="58"/>
                    <a:pt x="87" y="56"/>
                    <a:pt x="85" y="56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2" y="56"/>
                    <a:pt x="81" y="56"/>
                    <a:pt x="79" y="56"/>
                  </a:cubicBezTo>
                  <a:cubicBezTo>
                    <a:pt x="77" y="56"/>
                    <a:pt x="77" y="55"/>
                    <a:pt x="76" y="55"/>
                  </a:cubicBezTo>
                  <a:cubicBezTo>
                    <a:pt x="75" y="55"/>
                    <a:pt x="71" y="54"/>
                    <a:pt x="71" y="56"/>
                  </a:cubicBezTo>
                  <a:cubicBezTo>
                    <a:pt x="71" y="57"/>
                    <a:pt x="72" y="57"/>
                    <a:pt x="72" y="58"/>
                  </a:cubicBezTo>
                  <a:cubicBezTo>
                    <a:pt x="71" y="58"/>
                    <a:pt x="69" y="59"/>
                    <a:pt x="68" y="59"/>
                  </a:cubicBezTo>
                  <a:cubicBezTo>
                    <a:pt x="68" y="59"/>
                    <a:pt x="67" y="58"/>
                    <a:pt x="66" y="57"/>
                  </a:cubicBezTo>
                  <a:lnTo>
                    <a:pt x="65" y="58"/>
                  </a:lnTo>
                  <a:cubicBezTo>
                    <a:pt x="64" y="58"/>
                    <a:pt x="63" y="57"/>
                    <a:pt x="63" y="57"/>
                  </a:cubicBezTo>
                  <a:cubicBezTo>
                    <a:pt x="59" y="57"/>
                    <a:pt x="54" y="61"/>
                    <a:pt x="51" y="63"/>
                  </a:cubicBezTo>
                  <a:cubicBezTo>
                    <a:pt x="51" y="64"/>
                    <a:pt x="52" y="66"/>
                    <a:pt x="51" y="68"/>
                  </a:cubicBezTo>
                  <a:cubicBezTo>
                    <a:pt x="49" y="68"/>
                    <a:pt x="47" y="66"/>
                    <a:pt x="47" y="65"/>
                  </a:cubicBezTo>
                  <a:cubicBezTo>
                    <a:pt x="47" y="63"/>
                    <a:pt x="46" y="57"/>
                    <a:pt x="43" y="57"/>
                  </a:cubicBezTo>
                  <a:cubicBezTo>
                    <a:pt x="42" y="57"/>
                    <a:pt x="40" y="57"/>
                    <a:pt x="40" y="59"/>
                  </a:cubicBezTo>
                  <a:lnTo>
                    <a:pt x="39" y="59"/>
                  </a:lnTo>
                  <a:cubicBezTo>
                    <a:pt x="38" y="58"/>
                    <a:pt x="36" y="54"/>
                    <a:pt x="36" y="54"/>
                  </a:cubicBezTo>
                  <a:cubicBezTo>
                    <a:pt x="34" y="54"/>
                    <a:pt x="35" y="50"/>
                    <a:pt x="32" y="50"/>
                  </a:cubicBezTo>
                  <a:cubicBezTo>
                    <a:pt x="29" y="50"/>
                    <a:pt x="29" y="52"/>
                    <a:pt x="25" y="52"/>
                  </a:cubicBezTo>
                  <a:cubicBezTo>
                    <a:pt x="20" y="52"/>
                    <a:pt x="18" y="48"/>
                    <a:pt x="13" y="48"/>
                  </a:cubicBezTo>
                  <a:cubicBezTo>
                    <a:pt x="11" y="48"/>
                    <a:pt x="10" y="49"/>
                    <a:pt x="7" y="48"/>
                  </a:cubicBezTo>
                  <a:cubicBezTo>
                    <a:pt x="7" y="47"/>
                    <a:pt x="8" y="47"/>
                    <a:pt x="7" y="47"/>
                  </a:cubicBezTo>
                  <a:cubicBezTo>
                    <a:pt x="6" y="45"/>
                    <a:pt x="4" y="43"/>
                    <a:pt x="1" y="43"/>
                  </a:cubicBezTo>
                  <a:cubicBezTo>
                    <a:pt x="1" y="42"/>
                    <a:pt x="2" y="42"/>
                    <a:pt x="2" y="42"/>
                  </a:cubicBezTo>
                  <a:cubicBezTo>
                    <a:pt x="2" y="39"/>
                    <a:pt x="1" y="35"/>
                    <a:pt x="0" y="33"/>
                  </a:cubicBezTo>
                  <a:cubicBezTo>
                    <a:pt x="0" y="33"/>
                    <a:pt x="2" y="32"/>
                    <a:pt x="1" y="31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28"/>
                    <a:pt x="0" y="28"/>
                    <a:pt x="0" y="25"/>
                  </a:cubicBezTo>
                  <a:cubicBezTo>
                    <a:pt x="4" y="22"/>
                    <a:pt x="5" y="17"/>
                    <a:pt x="8" y="13"/>
                  </a:cubicBezTo>
                  <a:cubicBezTo>
                    <a:pt x="10" y="12"/>
                    <a:pt x="10" y="9"/>
                    <a:pt x="12" y="8"/>
                  </a:cubicBezTo>
                  <a:cubicBezTo>
                    <a:pt x="12" y="6"/>
                    <a:pt x="12" y="5"/>
                    <a:pt x="12" y="4"/>
                  </a:cubicBezTo>
                  <a:cubicBezTo>
                    <a:pt x="13" y="4"/>
                    <a:pt x="16" y="4"/>
                    <a:pt x="16" y="4"/>
                  </a:cubicBezTo>
                  <a:cubicBezTo>
                    <a:pt x="16" y="6"/>
                    <a:pt x="15" y="7"/>
                    <a:pt x="15" y="8"/>
                  </a:cubicBezTo>
                  <a:cubicBezTo>
                    <a:pt x="17" y="7"/>
                    <a:pt x="17" y="2"/>
                    <a:pt x="17" y="2"/>
                  </a:cubicBezTo>
                  <a:lnTo>
                    <a:pt x="81" y="2"/>
                  </a:lnTo>
                  <a:cubicBezTo>
                    <a:pt x="81" y="1"/>
                    <a:pt x="80" y="1"/>
                    <a:pt x="80" y="0"/>
                  </a:cubicBezTo>
                  <a:lnTo>
                    <a:pt x="81" y="0"/>
                  </a:lnTo>
                  <a:lnTo>
                    <a:pt x="82" y="0"/>
                  </a:lnTo>
                  <a:cubicBezTo>
                    <a:pt x="82" y="2"/>
                    <a:pt x="83" y="3"/>
                    <a:pt x="84" y="3"/>
                  </a:cubicBezTo>
                  <a:cubicBezTo>
                    <a:pt x="84" y="3"/>
                    <a:pt x="84" y="3"/>
                    <a:pt x="85" y="3"/>
                  </a:cubicBezTo>
                  <a:cubicBezTo>
                    <a:pt x="86" y="3"/>
                    <a:pt x="87" y="4"/>
                    <a:pt x="88" y="4"/>
                  </a:cubicBezTo>
                  <a:cubicBezTo>
                    <a:pt x="88" y="4"/>
                    <a:pt x="88" y="3"/>
                    <a:pt x="88" y="3"/>
                  </a:cubicBezTo>
                  <a:cubicBezTo>
                    <a:pt x="89" y="4"/>
                    <a:pt x="90" y="5"/>
                    <a:pt x="92" y="5"/>
                  </a:cubicBezTo>
                  <a:cubicBezTo>
                    <a:pt x="93" y="5"/>
                    <a:pt x="93" y="3"/>
                    <a:pt x="94" y="3"/>
                  </a:cubicBezTo>
                  <a:cubicBezTo>
                    <a:pt x="95" y="2"/>
                    <a:pt x="96" y="2"/>
                    <a:pt x="97" y="2"/>
                  </a:cubicBezTo>
                  <a:lnTo>
                    <a:pt x="98" y="2"/>
                  </a:lnTo>
                  <a:cubicBezTo>
                    <a:pt x="98" y="5"/>
                    <a:pt x="100" y="5"/>
                    <a:pt x="101" y="6"/>
                  </a:cubicBezTo>
                  <a:cubicBezTo>
                    <a:pt x="102" y="7"/>
                    <a:pt x="101" y="8"/>
                    <a:pt x="102" y="9"/>
                  </a:cubicBezTo>
                  <a:cubicBezTo>
                    <a:pt x="102" y="10"/>
                    <a:pt x="105" y="10"/>
                    <a:pt x="107" y="10"/>
                  </a:cubicBezTo>
                  <a:cubicBezTo>
                    <a:pt x="108" y="10"/>
                    <a:pt x="109" y="11"/>
                    <a:pt x="110" y="12"/>
                  </a:cubicBezTo>
                  <a:lnTo>
                    <a:pt x="110" y="13"/>
                  </a:ln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6" y="13"/>
                    <a:pt x="106" y="12"/>
                  </a:cubicBezTo>
                  <a:lnTo>
                    <a:pt x="105" y="12"/>
                  </a:lnTo>
                  <a:cubicBezTo>
                    <a:pt x="104" y="14"/>
                    <a:pt x="105" y="15"/>
                    <a:pt x="104" y="17"/>
                  </a:cubicBezTo>
                  <a:cubicBezTo>
                    <a:pt x="103" y="18"/>
                    <a:pt x="101" y="18"/>
                    <a:pt x="100" y="20"/>
                  </a:cubicBezTo>
                  <a:cubicBezTo>
                    <a:pt x="100" y="20"/>
                    <a:pt x="101" y="20"/>
                    <a:pt x="101" y="20"/>
                  </a:cubicBezTo>
                  <a:cubicBezTo>
                    <a:pt x="103" y="20"/>
                    <a:pt x="105" y="20"/>
                    <a:pt x="106" y="20"/>
                  </a:cubicBezTo>
                  <a:cubicBezTo>
                    <a:pt x="107" y="20"/>
                    <a:pt x="108" y="20"/>
                    <a:pt x="108" y="19"/>
                  </a:cubicBezTo>
                  <a:lnTo>
                    <a:pt x="112" y="18"/>
                  </a:lnTo>
                  <a:cubicBezTo>
                    <a:pt x="115" y="18"/>
                    <a:pt x="118" y="16"/>
                    <a:pt x="120" y="12"/>
                  </a:cubicBezTo>
                  <a:lnTo>
                    <a:pt x="124" y="12"/>
                  </a:lnTo>
                  <a:cubicBezTo>
                    <a:pt x="128" y="12"/>
                    <a:pt x="131" y="12"/>
                    <a:pt x="133" y="10"/>
                  </a:cubicBezTo>
                  <a:cubicBezTo>
                    <a:pt x="134" y="8"/>
                    <a:pt x="135" y="6"/>
                    <a:pt x="137" y="6"/>
                  </a:cubicBezTo>
                  <a:cubicBezTo>
                    <a:pt x="139" y="6"/>
                    <a:pt x="139" y="6"/>
                    <a:pt x="140" y="6"/>
                  </a:cubicBezTo>
                  <a:cubicBezTo>
                    <a:pt x="140" y="7"/>
                    <a:pt x="139" y="9"/>
                    <a:pt x="139" y="9"/>
                  </a:cubicBezTo>
                  <a:lnTo>
                    <a:pt x="139" y="12"/>
                  </a:lnTo>
                  <a:lnTo>
                    <a:pt x="139" y="13"/>
                  </a:lnTo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4" name="Freeform 150">
              <a:extLst>
                <a:ext uri="{FF2B5EF4-FFF2-40B4-BE49-F238E27FC236}">
                  <a16:creationId xmlns:a16="http://schemas.microsoft.com/office/drawing/2014/main" id="{D0B1EA33-0970-47BD-902E-06A46F31149E}"/>
                </a:ext>
              </a:extLst>
            </p:cNvPr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4298084" y="5172824"/>
              <a:ext cx="672410" cy="569592"/>
            </a:xfrm>
            <a:custGeom>
              <a:avLst/>
              <a:gdLst>
                <a:gd name="T0" fmla="*/ 10 w 103"/>
                <a:gd name="T1" fmla="*/ 33 h 82"/>
                <a:gd name="T2" fmla="*/ 22 w 103"/>
                <a:gd name="T3" fmla="*/ 28 h 82"/>
                <a:gd name="T4" fmla="*/ 30 w 103"/>
                <a:gd name="T5" fmla="*/ 21 h 82"/>
                <a:gd name="T6" fmla="*/ 34 w 103"/>
                <a:gd name="T7" fmla="*/ 19 h 82"/>
                <a:gd name="T8" fmla="*/ 35 w 103"/>
                <a:gd name="T9" fmla="*/ 18 h 82"/>
                <a:gd name="T10" fmla="*/ 37 w 103"/>
                <a:gd name="T11" fmla="*/ 15 h 82"/>
                <a:gd name="T12" fmla="*/ 42 w 103"/>
                <a:gd name="T13" fmla="*/ 10 h 82"/>
                <a:gd name="T14" fmla="*/ 48 w 103"/>
                <a:gd name="T15" fmla="*/ 13 h 82"/>
                <a:gd name="T16" fmla="*/ 52 w 103"/>
                <a:gd name="T17" fmla="*/ 8 h 82"/>
                <a:gd name="T18" fmla="*/ 60 w 103"/>
                <a:gd name="T19" fmla="*/ 2 h 82"/>
                <a:gd name="T20" fmla="*/ 68 w 103"/>
                <a:gd name="T21" fmla="*/ 6 h 82"/>
                <a:gd name="T22" fmla="*/ 69 w 103"/>
                <a:gd name="T23" fmla="*/ 7 h 82"/>
                <a:gd name="T24" fmla="*/ 67 w 103"/>
                <a:gd name="T25" fmla="*/ 16 h 82"/>
                <a:gd name="T26" fmla="*/ 76 w 103"/>
                <a:gd name="T27" fmla="*/ 21 h 82"/>
                <a:gd name="T28" fmla="*/ 87 w 103"/>
                <a:gd name="T29" fmla="*/ 4 h 82"/>
                <a:gd name="T30" fmla="*/ 86 w 103"/>
                <a:gd name="T31" fmla="*/ 9 h 82"/>
                <a:gd name="T32" fmla="*/ 91 w 103"/>
                <a:gd name="T33" fmla="*/ 25 h 82"/>
                <a:gd name="T34" fmla="*/ 97 w 103"/>
                <a:gd name="T35" fmla="*/ 35 h 82"/>
                <a:gd name="T36" fmla="*/ 102 w 103"/>
                <a:gd name="T37" fmla="*/ 43 h 82"/>
                <a:gd name="T38" fmla="*/ 103 w 103"/>
                <a:gd name="T39" fmla="*/ 44 h 82"/>
                <a:gd name="T40" fmla="*/ 98 w 103"/>
                <a:gd name="T41" fmla="*/ 57 h 82"/>
                <a:gd name="T42" fmla="*/ 80 w 103"/>
                <a:gd name="T43" fmla="*/ 77 h 82"/>
                <a:gd name="T44" fmla="*/ 69 w 103"/>
                <a:gd name="T45" fmla="*/ 82 h 82"/>
                <a:gd name="T46" fmla="*/ 63 w 103"/>
                <a:gd name="T47" fmla="*/ 82 h 82"/>
                <a:gd name="T48" fmla="*/ 58 w 103"/>
                <a:gd name="T49" fmla="*/ 75 h 82"/>
                <a:gd name="T50" fmla="*/ 58 w 103"/>
                <a:gd name="T51" fmla="*/ 73 h 82"/>
                <a:gd name="T52" fmla="*/ 55 w 103"/>
                <a:gd name="T53" fmla="*/ 73 h 82"/>
                <a:gd name="T54" fmla="*/ 57 w 103"/>
                <a:gd name="T55" fmla="*/ 72 h 82"/>
                <a:gd name="T56" fmla="*/ 54 w 103"/>
                <a:gd name="T57" fmla="*/ 72 h 82"/>
                <a:gd name="T58" fmla="*/ 53 w 103"/>
                <a:gd name="T59" fmla="*/ 72 h 82"/>
                <a:gd name="T60" fmla="*/ 50 w 103"/>
                <a:gd name="T61" fmla="*/ 71 h 82"/>
                <a:gd name="T62" fmla="*/ 50 w 103"/>
                <a:gd name="T63" fmla="*/ 66 h 82"/>
                <a:gd name="T64" fmla="*/ 41 w 103"/>
                <a:gd name="T65" fmla="*/ 62 h 82"/>
                <a:gd name="T66" fmla="*/ 37 w 103"/>
                <a:gd name="T67" fmla="*/ 62 h 82"/>
                <a:gd name="T68" fmla="*/ 21 w 103"/>
                <a:gd name="T69" fmla="*/ 68 h 82"/>
                <a:gd name="T70" fmla="*/ 14 w 103"/>
                <a:gd name="T71" fmla="*/ 68 h 82"/>
                <a:gd name="T72" fmla="*/ 3 w 103"/>
                <a:gd name="T73" fmla="*/ 67 h 82"/>
                <a:gd name="T74" fmla="*/ 5 w 103"/>
                <a:gd name="T75" fmla="*/ 55 h 82"/>
                <a:gd name="T76" fmla="*/ 3 w 103"/>
                <a:gd name="T77" fmla="*/ 44 h 82"/>
                <a:gd name="T78" fmla="*/ 4 w 103"/>
                <a:gd name="T79" fmla="*/ 46 h 82"/>
                <a:gd name="T80" fmla="*/ 5 w 103"/>
                <a:gd name="T81" fmla="*/ 46 h 82"/>
                <a:gd name="T82" fmla="*/ 6 w 103"/>
                <a:gd name="T83" fmla="*/ 39 h 82"/>
                <a:gd name="T84" fmla="*/ 7 w 103"/>
                <a:gd name="T85" fmla="*/ 34 h 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82"/>
                <a:gd name="T131" fmla="*/ 103 w 103"/>
                <a:gd name="T132" fmla="*/ 82 h 8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82">
                  <a:moveTo>
                    <a:pt x="7" y="34"/>
                  </a:moveTo>
                  <a:cubicBezTo>
                    <a:pt x="7" y="35"/>
                    <a:pt x="8" y="35"/>
                    <a:pt x="8" y="36"/>
                  </a:cubicBezTo>
                  <a:cubicBezTo>
                    <a:pt x="9" y="35"/>
                    <a:pt x="9" y="34"/>
                    <a:pt x="10" y="33"/>
                  </a:cubicBezTo>
                  <a:cubicBezTo>
                    <a:pt x="12" y="31"/>
                    <a:pt x="14" y="32"/>
                    <a:pt x="15" y="30"/>
                  </a:cubicBezTo>
                  <a:cubicBezTo>
                    <a:pt x="17" y="30"/>
                    <a:pt x="16" y="30"/>
                    <a:pt x="17" y="30"/>
                  </a:cubicBezTo>
                  <a:cubicBezTo>
                    <a:pt x="19" y="30"/>
                    <a:pt x="20" y="28"/>
                    <a:pt x="22" y="28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8" y="27"/>
                    <a:pt x="30" y="24"/>
                    <a:pt x="31" y="22"/>
                  </a:cubicBezTo>
                  <a:cubicBezTo>
                    <a:pt x="31" y="22"/>
                    <a:pt x="31" y="21"/>
                    <a:pt x="30" y="21"/>
                  </a:cubicBezTo>
                  <a:cubicBezTo>
                    <a:pt x="32" y="20"/>
                    <a:pt x="32" y="19"/>
                    <a:pt x="33" y="19"/>
                  </a:cubicBezTo>
                  <a:cubicBezTo>
                    <a:pt x="33" y="20"/>
                    <a:pt x="34" y="21"/>
                    <a:pt x="34" y="21"/>
                  </a:cubicBezTo>
                  <a:cubicBezTo>
                    <a:pt x="34" y="21"/>
                    <a:pt x="34" y="20"/>
                    <a:pt x="34" y="19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35" y="17"/>
                    <a:pt x="35" y="18"/>
                    <a:pt x="35" y="18"/>
                  </a:cubicBezTo>
                  <a:lnTo>
                    <a:pt x="37" y="18"/>
                  </a:lnTo>
                  <a:cubicBezTo>
                    <a:pt x="37" y="16"/>
                    <a:pt x="37" y="16"/>
                    <a:pt x="37" y="15"/>
                  </a:cubicBezTo>
                  <a:cubicBezTo>
                    <a:pt x="38" y="15"/>
                    <a:pt x="38" y="15"/>
                    <a:pt x="39" y="15"/>
                  </a:cubicBezTo>
                  <a:cubicBezTo>
                    <a:pt x="40" y="14"/>
                    <a:pt x="40" y="13"/>
                    <a:pt x="41" y="12"/>
                  </a:cubicBezTo>
                  <a:cubicBezTo>
                    <a:pt x="42" y="13"/>
                    <a:pt x="42" y="11"/>
                    <a:pt x="42" y="10"/>
                  </a:cubicBezTo>
                  <a:cubicBezTo>
                    <a:pt x="43" y="11"/>
                    <a:pt x="44" y="10"/>
                    <a:pt x="45" y="10"/>
                  </a:cubicBezTo>
                  <a:cubicBezTo>
                    <a:pt x="47" y="11"/>
                    <a:pt x="46" y="14"/>
                    <a:pt x="47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9" y="14"/>
                    <a:pt x="49" y="13"/>
                    <a:pt x="49" y="13"/>
                  </a:cubicBezTo>
                  <a:cubicBezTo>
                    <a:pt x="51" y="13"/>
                    <a:pt x="50" y="13"/>
                    <a:pt x="50" y="12"/>
                  </a:cubicBezTo>
                  <a:cubicBezTo>
                    <a:pt x="50" y="10"/>
                    <a:pt x="52" y="9"/>
                    <a:pt x="52" y="8"/>
                  </a:cubicBezTo>
                  <a:cubicBezTo>
                    <a:pt x="55" y="5"/>
                    <a:pt x="58" y="7"/>
                    <a:pt x="59" y="5"/>
                  </a:cubicBezTo>
                  <a:cubicBezTo>
                    <a:pt x="58" y="4"/>
                    <a:pt x="57" y="4"/>
                    <a:pt x="57" y="2"/>
                  </a:cubicBezTo>
                  <a:cubicBezTo>
                    <a:pt x="58" y="2"/>
                    <a:pt x="59" y="2"/>
                    <a:pt x="60" y="2"/>
                  </a:cubicBezTo>
                  <a:cubicBezTo>
                    <a:pt x="60" y="4"/>
                    <a:pt x="63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69" y="6"/>
                    <a:pt x="69" y="5"/>
                    <a:pt x="69" y="5"/>
                  </a:cubicBezTo>
                  <a:lnTo>
                    <a:pt x="69" y="7"/>
                  </a:lnTo>
                  <a:cubicBezTo>
                    <a:pt x="69" y="7"/>
                    <a:pt x="65" y="12"/>
                    <a:pt x="65" y="13"/>
                  </a:cubicBezTo>
                  <a:cubicBezTo>
                    <a:pt x="67" y="14"/>
                    <a:pt x="66" y="15"/>
                    <a:pt x="67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6"/>
                    <a:pt x="70" y="18"/>
                    <a:pt x="72" y="19"/>
                  </a:cubicBezTo>
                  <a:cubicBezTo>
                    <a:pt x="74" y="19"/>
                    <a:pt x="74" y="21"/>
                    <a:pt x="76" y="21"/>
                  </a:cubicBezTo>
                  <a:cubicBezTo>
                    <a:pt x="78" y="21"/>
                    <a:pt x="81" y="14"/>
                    <a:pt x="81" y="11"/>
                  </a:cubicBezTo>
                  <a:cubicBezTo>
                    <a:pt x="81" y="7"/>
                    <a:pt x="84" y="4"/>
                    <a:pt x="84" y="0"/>
                  </a:cubicBezTo>
                  <a:cubicBezTo>
                    <a:pt x="85" y="1"/>
                    <a:pt x="86" y="3"/>
                    <a:pt x="87" y="4"/>
                  </a:cubicBezTo>
                  <a:cubicBezTo>
                    <a:pt x="87" y="4"/>
                    <a:pt x="86" y="4"/>
                    <a:pt x="86" y="4"/>
                  </a:cubicBezTo>
                  <a:cubicBezTo>
                    <a:pt x="86" y="5"/>
                    <a:pt x="87" y="5"/>
                    <a:pt x="87" y="7"/>
                  </a:cubicBezTo>
                  <a:cubicBezTo>
                    <a:pt x="87" y="8"/>
                    <a:pt x="86" y="9"/>
                    <a:pt x="86" y="9"/>
                  </a:cubicBezTo>
                  <a:cubicBezTo>
                    <a:pt x="86" y="11"/>
                    <a:pt x="87" y="11"/>
                    <a:pt x="88" y="11"/>
                  </a:cubicBezTo>
                  <a:cubicBezTo>
                    <a:pt x="88" y="12"/>
                    <a:pt x="89" y="12"/>
                    <a:pt x="89" y="12"/>
                  </a:cubicBezTo>
                  <a:cubicBezTo>
                    <a:pt x="89" y="17"/>
                    <a:pt x="91" y="21"/>
                    <a:pt x="91" y="25"/>
                  </a:cubicBezTo>
                  <a:cubicBezTo>
                    <a:pt x="91" y="26"/>
                    <a:pt x="93" y="26"/>
                    <a:pt x="93" y="26"/>
                  </a:cubicBezTo>
                  <a:cubicBezTo>
                    <a:pt x="94" y="27"/>
                    <a:pt x="94" y="28"/>
                    <a:pt x="94" y="28"/>
                  </a:cubicBezTo>
                  <a:cubicBezTo>
                    <a:pt x="94" y="29"/>
                    <a:pt x="96" y="34"/>
                    <a:pt x="97" y="35"/>
                  </a:cubicBezTo>
                  <a:cubicBezTo>
                    <a:pt x="97" y="35"/>
                    <a:pt x="99" y="35"/>
                    <a:pt x="99" y="36"/>
                  </a:cubicBezTo>
                  <a:cubicBezTo>
                    <a:pt x="99" y="36"/>
                    <a:pt x="99" y="36"/>
                    <a:pt x="98" y="37"/>
                  </a:cubicBezTo>
                  <a:cubicBezTo>
                    <a:pt x="99" y="39"/>
                    <a:pt x="101" y="41"/>
                    <a:pt x="102" y="43"/>
                  </a:cubicBezTo>
                  <a:cubicBezTo>
                    <a:pt x="103" y="43"/>
                    <a:pt x="103" y="43"/>
                    <a:pt x="103" y="42"/>
                  </a:cubicBezTo>
                  <a:cubicBezTo>
                    <a:pt x="103" y="43"/>
                    <a:pt x="103" y="43"/>
                    <a:pt x="103" y="44"/>
                  </a:cubicBezTo>
                  <a:lnTo>
                    <a:pt x="102" y="48"/>
                  </a:lnTo>
                  <a:cubicBezTo>
                    <a:pt x="102" y="52"/>
                    <a:pt x="99" y="55"/>
                    <a:pt x="98" y="57"/>
                  </a:cubicBezTo>
                  <a:cubicBezTo>
                    <a:pt x="96" y="60"/>
                    <a:pt x="94" y="66"/>
                    <a:pt x="90" y="66"/>
                  </a:cubicBezTo>
                  <a:cubicBezTo>
                    <a:pt x="90" y="69"/>
                    <a:pt x="86" y="70"/>
                    <a:pt x="84" y="72"/>
                  </a:cubicBezTo>
                  <a:cubicBezTo>
                    <a:pt x="82" y="74"/>
                    <a:pt x="82" y="75"/>
                    <a:pt x="80" y="77"/>
                  </a:cubicBezTo>
                  <a:cubicBezTo>
                    <a:pt x="79" y="78"/>
                    <a:pt x="80" y="80"/>
                    <a:pt x="78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4" y="80"/>
                    <a:pt x="73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7" y="82"/>
                    <a:pt x="67" y="80"/>
                    <a:pt x="67" y="79"/>
                  </a:cubicBezTo>
                  <a:cubicBezTo>
                    <a:pt x="66" y="81"/>
                    <a:pt x="64" y="82"/>
                    <a:pt x="63" y="82"/>
                  </a:cubicBezTo>
                  <a:cubicBezTo>
                    <a:pt x="63" y="82"/>
                    <a:pt x="62" y="82"/>
                    <a:pt x="62" y="82"/>
                  </a:cubicBezTo>
                  <a:cubicBezTo>
                    <a:pt x="59" y="82"/>
                    <a:pt x="56" y="81"/>
                    <a:pt x="56" y="78"/>
                  </a:cubicBezTo>
                  <a:cubicBezTo>
                    <a:pt x="56" y="77"/>
                    <a:pt x="58" y="77"/>
                    <a:pt x="58" y="75"/>
                  </a:cubicBezTo>
                  <a:lnTo>
                    <a:pt x="58" y="74"/>
                  </a:lnTo>
                  <a:lnTo>
                    <a:pt x="58" y="73"/>
                  </a:lnTo>
                  <a:lnTo>
                    <a:pt x="58" y="72"/>
                  </a:lnTo>
                  <a:lnTo>
                    <a:pt x="56" y="72"/>
                  </a:lnTo>
                  <a:lnTo>
                    <a:pt x="55" y="73"/>
                  </a:lnTo>
                  <a:cubicBezTo>
                    <a:pt x="56" y="72"/>
                    <a:pt x="56" y="72"/>
                    <a:pt x="57" y="72"/>
                  </a:cubicBezTo>
                  <a:lnTo>
                    <a:pt x="57" y="70"/>
                  </a:lnTo>
                  <a:cubicBezTo>
                    <a:pt x="55" y="70"/>
                    <a:pt x="55" y="71"/>
                    <a:pt x="54" y="72"/>
                  </a:cubicBezTo>
                  <a:lnTo>
                    <a:pt x="53" y="72"/>
                  </a:lnTo>
                  <a:cubicBezTo>
                    <a:pt x="55" y="70"/>
                    <a:pt x="56" y="68"/>
                    <a:pt x="58" y="66"/>
                  </a:cubicBezTo>
                  <a:cubicBezTo>
                    <a:pt x="57" y="65"/>
                    <a:pt x="56" y="66"/>
                    <a:pt x="56" y="67"/>
                  </a:cubicBezTo>
                  <a:cubicBezTo>
                    <a:pt x="55" y="67"/>
                    <a:pt x="50" y="71"/>
                    <a:pt x="50" y="71"/>
                  </a:cubicBezTo>
                  <a:lnTo>
                    <a:pt x="50" y="66"/>
                  </a:lnTo>
                  <a:cubicBezTo>
                    <a:pt x="49" y="66"/>
                    <a:pt x="48" y="65"/>
                    <a:pt x="48" y="64"/>
                  </a:cubicBezTo>
                  <a:cubicBezTo>
                    <a:pt x="47" y="63"/>
                    <a:pt x="45" y="61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lnTo>
                    <a:pt x="37" y="62"/>
                  </a:lnTo>
                  <a:cubicBezTo>
                    <a:pt x="34" y="64"/>
                    <a:pt x="32" y="63"/>
                    <a:pt x="30" y="64"/>
                  </a:cubicBezTo>
                  <a:cubicBezTo>
                    <a:pt x="28" y="64"/>
                    <a:pt x="25" y="65"/>
                    <a:pt x="24" y="66"/>
                  </a:cubicBezTo>
                  <a:cubicBezTo>
                    <a:pt x="23" y="67"/>
                    <a:pt x="23" y="68"/>
                    <a:pt x="21" y="68"/>
                  </a:cubicBezTo>
                  <a:lnTo>
                    <a:pt x="14" y="68"/>
                  </a:lnTo>
                  <a:cubicBezTo>
                    <a:pt x="10" y="69"/>
                    <a:pt x="10" y="71"/>
                    <a:pt x="5" y="71"/>
                  </a:cubicBezTo>
                  <a:cubicBezTo>
                    <a:pt x="2" y="71"/>
                    <a:pt x="0" y="70"/>
                    <a:pt x="0" y="68"/>
                  </a:cubicBezTo>
                  <a:cubicBezTo>
                    <a:pt x="0" y="67"/>
                    <a:pt x="2" y="67"/>
                    <a:pt x="3" y="67"/>
                  </a:cubicBezTo>
                  <a:cubicBezTo>
                    <a:pt x="4" y="67"/>
                    <a:pt x="5" y="63"/>
                    <a:pt x="5" y="62"/>
                  </a:cubicBezTo>
                  <a:cubicBezTo>
                    <a:pt x="5" y="60"/>
                    <a:pt x="4" y="60"/>
                    <a:pt x="4" y="59"/>
                  </a:cubicBezTo>
                  <a:cubicBezTo>
                    <a:pt x="4" y="57"/>
                    <a:pt x="5" y="57"/>
                    <a:pt x="5" y="55"/>
                  </a:cubicBezTo>
                  <a:cubicBezTo>
                    <a:pt x="5" y="52"/>
                    <a:pt x="3" y="48"/>
                    <a:pt x="3" y="46"/>
                  </a:cubicBezTo>
                  <a:lnTo>
                    <a:pt x="3" y="44"/>
                  </a:lnTo>
                  <a:cubicBezTo>
                    <a:pt x="3" y="45"/>
                    <a:pt x="3" y="46"/>
                    <a:pt x="4" y="46"/>
                  </a:cubicBezTo>
                  <a:lnTo>
                    <a:pt x="4" y="45"/>
                  </a:ln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6" y="45"/>
                    <a:pt x="6" y="45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6" y="39"/>
                  </a:cubicBezTo>
                  <a:cubicBezTo>
                    <a:pt x="6" y="38"/>
                    <a:pt x="6" y="38"/>
                    <a:pt x="7" y="37"/>
                  </a:cubicBezTo>
                  <a:cubicBezTo>
                    <a:pt x="7" y="36"/>
                    <a:pt x="7" y="36"/>
                    <a:pt x="7" y="34"/>
                  </a:cubicBezTo>
                </a:path>
              </a:pathLst>
            </a:custGeom>
            <a:solidFill>
              <a:srgbClr val="7030A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5" name="Freeform 151">
              <a:extLst>
                <a:ext uri="{FF2B5EF4-FFF2-40B4-BE49-F238E27FC236}">
                  <a16:creationId xmlns:a16="http://schemas.microsoft.com/office/drawing/2014/main" id="{ADB25D44-2D10-4EA5-B026-541FB9C3CC82}"/>
                </a:ext>
              </a:extLst>
            </p:cNvPr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4076980" y="4856182"/>
              <a:ext cx="174699" cy="231113"/>
            </a:xfrm>
            <a:custGeom>
              <a:avLst/>
              <a:gdLst>
                <a:gd name="T0" fmla="*/ 19 w 27"/>
                <a:gd name="T1" fmla="*/ 13 h 33"/>
                <a:gd name="T2" fmla="*/ 22 w 27"/>
                <a:gd name="T3" fmla="*/ 16 h 33"/>
                <a:gd name="T4" fmla="*/ 22 w 27"/>
                <a:gd name="T5" fmla="*/ 16 h 33"/>
                <a:gd name="T6" fmla="*/ 21 w 27"/>
                <a:gd name="T7" fmla="*/ 16 h 33"/>
                <a:gd name="T8" fmla="*/ 21 w 27"/>
                <a:gd name="T9" fmla="*/ 16 h 33"/>
                <a:gd name="T10" fmla="*/ 21 w 27"/>
                <a:gd name="T11" fmla="*/ 19 h 33"/>
                <a:gd name="T12" fmla="*/ 21 w 27"/>
                <a:gd name="T13" fmla="*/ 19 h 33"/>
                <a:gd name="T14" fmla="*/ 24 w 27"/>
                <a:gd name="T15" fmla="*/ 19 h 33"/>
                <a:gd name="T16" fmla="*/ 27 w 27"/>
                <a:gd name="T17" fmla="*/ 23 h 33"/>
                <a:gd name="T18" fmla="*/ 27 w 27"/>
                <a:gd name="T19" fmla="*/ 25 h 33"/>
                <a:gd name="T20" fmla="*/ 27 w 27"/>
                <a:gd name="T21" fmla="*/ 33 h 33"/>
                <a:gd name="T22" fmla="*/ 23 w 27"/>
                <a:gd name="T23" fmla="*/ 33 h 33"/>
                <a:gd name="T24" fmla="*/ 23 w 27"/>
                <a:gd name="T25" fmla="*/ 33 h 33"/>
                <a:gd name="T26" fmla="*/ 17 w 27"/>
                <a:gd name="T27" fmla="*/ 27 h 33"/>
                <a:gd name="T28" fmla="*/ 17 w 27"/>
                <a:gd name="T29" fmla="*/ 27 h 33"/>
                <a:gd name="T30" fmla="*/ 17 w 27"/>
                <a:gd name="T31" fmla="*/ 26 h 33"/>
                <a:gd name="T32" fmla="*/ 13 w 27"/>
                <a:gd name="T33" fmla="*/ 21 h 33"/>
                <a:gd name="T34" fmla="*/ 12 w 27"/>
                <a:gd name="T35" fmla="*/ 17 h 33"/>
                <a:gd name="T36" fmla="*/ 9 w 27"/>
                <a:gd name="T37" fmla="*/ 12 h 33"/>
                <a:gd name="T38" fmla="*/ 6 w 27"/>
                <a:gd name="T39" fmla="*/ 7 h 33"/>
                <a:gd name="T40" fmla="*/ 0 w 27"/>
                <a:gd name="T41" fmla="*/ 0 h 33"/>
                <a:gd name="T42" fmla="*/ 6 w 27"/>
                <a:gd name="T43" fmla="*/ 2 h 33"/>
                <a:gd name="T44" fmla="*/ 9 w 27"/>
                <a:gd name="T45" fmla="*/ 6 h 33"/>
                <a:gd name="T46" fmla="*/ 16 w 27"/>
                <a:gd name="T47" fmla="*/ 11 h 33"/>
                <a:gd name="T48" fmla="*/ 19 w 27"/>
                <a:gd name="T49" fmla="*/ 13 h 33"/>
                <a:gd name="T50" fmla="*/ 19 w 27"/>
                <a:gd name="T51" fmla="*/ 13 h 33"/>
                <a:gd name="T52" fmla="*/ 19 w 27"/>
                <a:gd name="T53" fmla="*/ 13 h 3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"/>
                <a:gd name="T82" fmla="*/ 0 h 33"/>
                <a:gd name="T83" fmla="*/ 27 w 27"/>
                <a:gd name="T84" fmla="*/ 33 h 3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" h="33">
                  <a:moveTo>
                    <a:pt x="19" y="13"/>
                  </a:moveTo>
                  <a:lnTo>
                    <a:pt x="22" y="16"/>
                  </a:lnTo>
                  <a:cubicBezTo>
                    <a:pt x="22" y="16"/>
                    <a:pt x="21" y="17"/>
                    <a:pt x="21" y="16"/>
                  </a:cubicBezTo>
                  <a:lnTo>
                    <a:pt x="21" y="19"/>
                  </a:lnTo>
                  <a:cubicBezTo>
                    <a:pt x="22" y="19"/>
                    <a:pt x="22" y="20"/>
                    <a:pt x="24" y="19"/>
                  </a:cubicBezTo>
                  <a:cubicBezTo>
                    <a:pt x="24" y="23"/>
                    <a:pt x="25" y="23"/>
                    <a:pt x="27" y="23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27" y="27"/>
                    <a:pt x="27" y="31"/>
                    <a:pt x="27" y="33"/>
                  </a:cubicBezTo>
                  <a:cubicBezTo>
                    <a:pt x="25" y="33"/>
                    <a:pt x="24" y="33"/>
                    <a:pt x="23" y="33"/>
                  </a:cubicBezTo>
                  <a:lnTo>
                    <a:pt x="17" y="27"/>
                  </a:lnTo>
                  <a:cubicBezTo>
                    <a:pt x="17" y="27"/>
                    <a:pt x="17" y="26"/>
                    <a:pt x="17" y="26"/>
                  </a:cubicBezTo>
                  <a:cubicBezTo>
                    <a:pt x="16" y="24"/>
                    <a:pt x="14" y="23"/>
                    <a:pt x="13" y="21"/>
                  </a:cubicBezTo>
                  <a:cubicBezTo>
                    <a:pt x="12" y="20"/>
                    <a:pt x="13" y="18"/>
                    <a:pt x="12" y="17"/>
                  </a:cubicBezTo>
                  <a:cubicBezTo>
                    <a:pt x="11" y="16"/>
                    <a:pt x="10" y="14"/>
                    <a:pt x="9" y="12"/>
                  </a:cubicBezTo>
                  <a:cubicBezTo>
                    <a:pt x="9" y="10"/>
                    <a:pt x="6" y="9"/>
                    <a:pt x="6" y="7"/>
                  </a:cubicBezTo>
                  <a:cubicBezTo>
                    <a:pt x="3" y="7"/>
                    <a:pt x="0" y="2"/>
                    <a:pt x="0" y="0"/>
                  </a:cubicBezTo>
                  <a:cubicBezTo>
                    <a:pt x="2" y="2"/>
                    <a:pt x="4" y="1"/>
                    <a:pt x="6" y="2"/>
                  </a:cubicBezTo>
                  <a:cubicBezTo>
                    <a:pt x="7" y="2"/>
                    <a:pt x="9" y="6"/>
                    <a:pt x="9" y="6"/>
                  </a:cubicBezTo>
                  <a:cubicBezTo>
                    <a:pt x="11" y="9"/>
                    <a:pt x="13" y="11"/>
                    <a:pt x="16" y="11"/>
                  </a:cubicBezTo>
                  <a:cubicBezTo>
                    <a:pt x="18" y="11"/>
                    <a:pt x="18" y="13"/>
                    <a:pt x="19" y="1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6" name="Freeform 152">
              <a:extLst>
                <a:ext uri="{FF2B5EF4-FFF2-40B4-BE49-F238E27FC236}">
                  <a16:creationId xmlns:a16="http://schemas.microsoft.com/office/drawing/2014/main" id="{C6F46264-772A-46EC-BC62-BAA5B7EF8F18}"/>
                </a:ext>
              </a:extLst>
            </p:cNvPr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633951" y="4336633"/>
              <a:ext cx="444937" cy="366686"/>
            </a:xfrm>
            <a:custGeom>
              <a:avLst/>
              <a:gdLst>
                <a:gd name="T0" fmla="*/ 55 w 68"/>
                <a:gd name="T1" fmla="*/ 44 h 53"/>
                <a:gd name="T2" fmla="*/ 54 w 68"/>
                <a:gd name="T3" fmla="*/ 48 h 53"/>
                <a:gd name="T4" fmla="*/ 50 w 68"/>
                <a:gd name="T5" fmla="*/ 51 h 53"/>
                <a:gd name="T6" fmla="*/ 42 w 68"/>
                <a:gd name="T7" fmla="*/ 50 h 53"/>
                <a:gd name="T8" fmla="*/ 35 w 68"/>
                <a:gd name="T9" fmla="*/ 46 h 53"/>
                <a:gd name="T10" fmla="*/ 33 w 68"/>
                <a:gd name="T11" fmla="*/ 47 h 53"/>
                <a:gd name="T12" fmla="*/ 28 w 68"/>
                <a:gd name="T13" fmla="*/ 43 h 53"/>
                <a:gd name="T14" fmla="*/ 22 w 68"/>
                <a:gd name="T15" fmla="*/ 40 h 53"/>
                <a:gd name="T16" fmla="*/ 21 w 68"/>
                <a:gd name="T17" fmla="*/ 33 h 53"/>
                <a:gd name="T18" fmla="*/ 14 w 68"/>
                <a:gd name="T19" fmla="*/ 20 h 53"/>
                <a:gd name="T20" fmla="*/ 14 w 68"/>
                <a:gd name="T21" fmla="*/ 19 h 53"/>
                <a:gd name="T22" fmla="*/ 9 w 68"/>
                <a:gd name="T23" fmla="*/ 11 h 53"/>
                <a:gd name="T24" fmla="*/ 5 w 68"/>
                <a:gd name="T25" fmla="*/ 3 h 53"/>
                <a:gd name="T26" fmla="*/ 7 w 68"/>
                <a:gd name="T27" fmla="*/ 15 h 53"/>
                <a:gd name="T28" fmla="*/ 10 w 68"/>
                <a:gd name="T29" fmla="*/ 23 h 53"/>
                <a:gd name="T30" fmla="*/ 12 w 68"/>
                <a:gd name="T31" fmla="*/ 27 h 53"/>
                <a:gd name="T32" fmla="*/ 10 w 68"/>
                <a:gd name="T33" fmla="*/ 27 h 53"/>
                <a:gd name="T34" fmla="*/ 7 w 68"/>
                <a:gd name="T35" fmla="*/ 21 h 53"/>
                <a:gd name="T36" fmla="*/ 4 w 68"/>
                <a:gd name="T37" fmla="*/ 12 h 53"/>
                <a:gd name="T38" fmla="*/ 0 w 68"/>
                <a:gd name="T39" fmla="*/ 5 h 53"/>
                <a:gd name="T40" fmla="*/ 0 w 68"/>
                <a:gd name="T41" fmla="*/ 3 h 53"/>
                <a:gd name="T42" fmla="*/ 1 w 68"/>
                <a:gd name="T43" fmla="*/ 0 h 53"/>
                <a:gd name="T44" fmla="*/ 18 w 68"/>
                <a:gd name="T45" fmla="*/ 4 h 53"/>
                <a:gd name="T46" fmla="*/ 29 w 68"/>
                <a:gd name="T47" fmla="*/ 6 h 53"/>
                <a:gd name="T48" fmla="*/ 32 w 68"/>
                <a:gd name="T49" fmla="*/ 11 h 53"/>
                <a:gd name="T50" fmla="*/ 33 w 68"/>
                <a:gd name="T51" fmla="*/ 11 h 53"/>
                <a:gd name="T52" fmla="*/ 40 w 68"/>
                <a:gd name="T53" fmla="*/ 17 h 53"/>
                <a:gd name="T54" fmla="*/ 44 w 68"/>
                <a:gd name="T55" fmla="*/ 20 h 53"/>
                <a:gd name="T56" fmla="*/ 44 w 68"/>
                <a:gd name="T57" fmla="*/ 19 h 53"/>
                <a:gd name="T58" fmla="*/ 41 w 68"/>
                <a:gd name="T59" fmla="*/ 31 h 53"/>
                <a:gd name="T60" fmla="*/ 48 w 68"/>
                <a:gd name="T61" fmla="*/ 42 h 53"/>
                <a:gd name="T62" fmla="*/ 56 w 68"/>
                <a:gd name="T63" fmla="*/ 41 h 53"/>
                <a:gd name="T64" fmla="*/ 66 w 68"/>
                <a:gd name="T65" fmla="*/ 33 h 53"/>
                <a:gd name="T66" fmla="*/ 68 w 68"/>
                <a:gd name="T67" fmla="*/ 34 h 53"/>
                <a:gd name="T68" fmla="*/ 64 w 68"/>
                <a:gd name="T69" fmla="*/ 43 h 53"/>
                <a:gd name="T70" fmla="*/ 59 w 68"/>
                <a:gd name="T71" fmla="*/ 43 h 53"/>
                <a:gd name="T72" fmla="*/ 59 w 68"/>
                <a:gd name="T73" fmla="*/ 43 h 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53"/>
                <a:gd name="T113" fmla="*/ 68 w 68"/>
                <a:gd name="T114" fmla="*/ 53 h 5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53">
                  <a:moveTo>
                    <a:pt x="59" y="43"/>
                  </a:moveTo>
                  <a:cubicBezTo>
                    <a:pt x="59" y="43"/>
                    <a:pt x="55" y="44"/>
                    <a:pt x="55" y="44"/>
                  </a:cubicBezTo>
                  <a:cubicBezTo>
                    <a:pt x="55" y="45"/>
                    <a:pt x="57" y="46"/>
                    <a:pt x="58" y="47"/>
                  </a:cubicBezTo>
                  <a:cubicBezTo>
                    <a:pt x="57" y="49"/>
                    <a:pt x="54" y="47"/>
                    <a:pt x="54" y="48"/>
                  </a:cubicBezTo>
                  <a:cubicBezTo>
                    <a:pt x="53" y="50"/>
                    <a:pt x="52" y="51"/>
                    <a:pt x="52" y="53"/>
                  </a:cubicBezTo>
                  <a:cubicBezTo>
                    <a:pt x="52" y="52"/>
                    <a:pt x="51" y="52"/>
                    <a:pt x="50" y="51"/>
                  </a:cubicBezTo>
                  <a:cubicBezTo>
                    <a:pt x="49" y="50"/>
                    <a:pt x="48" y="48"/>
                    <a:pt x="46" y="48"/>
                  </a:cubicBezTo>
                  <a:cubicBezTo>
                    <a:pt x="44" y="48"/>
                    <a:pt x="44" y="50"/>
                    <a:pt x="42" y="50"/>
                  </a:cubicBezTo>
                  <a:cubicBezTo>
                    <a:pt x="40" y="50"/>
                    <a:pt x="35" y="47"/>
                    <a:pt x="35" y="46"/>
                  </a:cubicBezTo>
                  <a:lnTo>
                    <a:pt x="33" y="47"/>
                  </a:lnTo>
                  <a:cubicBezTo>
                    <a:pt x="32" y="46"/>
                    <a:pt x="31" y="45"/>
                    <a:pt x="30" y="45"/>
                  </a:cubicBezTo>
                  <a:cubicBezTo>
                    <a:pt x="29" y="44"/>
                    <a:pt x="29" y="43"/>
                    <a:pt x="28" y="43"/>
                  </a:cubicBezTo>
                  <a:cubicBezTo>
                    <a:pt x="25" y="42"/>
                    <a:pt x="25" y="43"/>
                    <a:pt x="24" y="40"/>
                  </a:cubicBezTo>
                  <a:cubicBezTo>
                    <a:pt x="24" y="39"/>
                    <a:pt x="23" y="40"/>
                    <a:pt x="22" y="40"/>
                  </a:cubicBezTo>
                  <a:cubicBezTo>
                    <a:pt x="21" y="39"/>
                    <a:pt x="20" y="37"/>
                    <a:pt x="20" y="36"/>
                  </a:cubicBezTo>
                  <a:cubicBezTo>
                    <a:pt x="20" y="35"/>
                    <a:pt x="21" y="34"/>
                    <a:pt x="21" y="33"/>
                  </a:cubicBezTo>
                  <a:cubicBezTo>
                    <a:pt x="21" y="28"/>
                    <a:pt x="17" y="26"/>
                    <a:pt x="16" y="23"/>
                  </a:cubicBezTo>
                  <a:cubicBezTo>
                    <a:pt x="16" y="21"/>
                    <a:pt x="14" y="21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2" y="15"/>
                    <a:pt x="12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8" y="8"/>
                    <a:pt x="8" y="6"/>
                    <a:pt x="8" y="4"/>
                  </a:cubicBezTo>
                  <a:cubicBezTo>
                    <a:pt x="6" y="4"/>
                    <a:pt x="6" y="4"/>
                    <a:pt x="5" y="3"/>
                  </a:cubicBezTo>
                  <a:cubicBezTo>
                    <a:pt x="5" y="4"/>
                    <a:pt x="4" y="5"/>
                    <a:pt x="4" y="7"/>
                  </a:cubicBezTo>
                  <a:cubicBezTo>
                    <a:pt x="4" y="10"/>
                    <a:pt x="7" y="12"/>
                    <a:pt x="7" y="15"/>
                  </a:cubicBezTo>
                  <a:cubicBezTo>
                    <a:pt x="7" y="16"/>
                    <a:pt x="9" y="18"/>
                    <a:pt x="9" y="19"/>
                  </a:cubicBezTo>
                  <a:cubicBezTo>
                    <a:pt x="10" y="21"/>
                    <a:pt x="8" y="22"/>
                    <a:pt x="10" y="23"/>
                  </a:cubicBezTo>
                  <a:cubicBezTo>
                    <a:pt x="10" y="24"/>
                    <a:pt x="10" y="24"/>
                    <a:pt x="10" y="25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2" y="28"/>
                    <a:pt x="11" y="29"/>
                    <a:pt x="10" y="29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9" y="26"/>
                    <a:pt x="6" y="25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7" y="18"/>
                    <a:pt x="2" y="18"/>
                    <a:pt x="2" y="15"/>
                  </a:cubicBezTo>
                  <a:cubicBezTo>
                    <a:pt x="3" y="15"/>
                    <a:pt x="4" y="14"/>
                    <a:pt x="4" y="12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0" y="7"/>
                    <a:pt x="1" y="6"/>
                    <a:pt x="0" y="5"/>
                  </a:cubicBezTo>
                  <a:lnTo>
                    <a:pt x="0" y="3"/>
                  </a:ln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11" y="0"/>
                    <a:pt x="13" y="4"/>
                    <a:pt x="18" y="4"/>
                  </a:cubicBezTo>
                  <a:cubicBezTo>
                    <a:pt x="22" y="4"/>
                    <a:pt x="22" y="2"/>
                    <a:pt x="25" y="2"/>
                  </a:cubicBezTo>
                  <a:cubicBezTo>
                    <a:pt x="28" y="2"/>
                    <a:pt x="27" y="6"/>
                    <a:pt x="29" y="6"/>
                  </a:cubicBezTo>
                  <a:cubicBezTo>
                    <a:pt x="29" y="6"/>
                    <a:pt x="31" y="10"/>
                    <a:pt x="32" y="11"/>
                  </a:cubicBezTo>
                  <a:lnTo>
                    <a:pt x="33" y="11"/>
                  </a:lnTo>
                  <a:cubicBezTo>
                    <a:pt x="33" y="9"/>
                    <a:pt x="35" y="9"/>
                    <a:pt x="36" y="9"/>
                  </a:cubicBezTo>
                  <a:cubicBezTo>
                    <a:pt x="39" y="9"/>
                    <a:pt x="40" y="15"/>
                    <a:pt x="40" y="17"/>
                  </a:cubicBezTo>
                  <a:cubicBezTo>
                    <a:pt x="40" y="18"/>
                    <a:pt x="42" y="20"/>
                    <a:pt x="44" y="20"/>
                  </a:cubicBezTo>
                  <a:lnTo>
                    <a:pt x="44" y="19"/>
                  </a:lnTo>
                  <a:cubicBezTo>
                    <a:pt x="44" y="21"/>
                    <a:pt x="43" y="21"/>
                    <a:pt x="44" y="22"/>
                  </a:cubicBezTo>
                  <a:cubicBezTo>
                    <a:pt x="40" y="22"/>
                    <a:pt x="41" y="28"/>
                    <a:pt x="41" y="31"/>
                  </a:cubicBezTo>
                  <a:cubicBezTo>
                    <a:pt x="41" y="31"/>
                    <a:pt x="41" y="35"/>
                    <a:pt x="41" y="35"/>
                  </a:cubicBezTo>
                  <a:cubicBezTo>
                    <a:pt x="42" y="38"/>
                    <a:pt x="45" y="42"/>
                    <a:pt x="48" y="42"/>
                  </a:cubicBezTo>
                  <a:cubicBezTo>
                    <a:pt x="48" y="42"/>
                    <a:pt x="51" y="41"/>
                    <a:pt x="52" y="41"/>
                  </a:cubicBezTo>
                  <a:cubicBezTo>
                    <a:pt x="52" y="40"/>
                    <a:pt x="55" y="41"/>
                    <a:pt x="56" y="41"/>
                  </a:cubicBezTo>
                  <a:cubicBezTo>
                    <a:pt x="58" y="39"/>
                    <a:pt x="57" y="37"/>
                    <a:pt x="58" y="34"/>
                  </a:cubicBezTo>
                  <a:cubicBezTo>
                    <a:pt x="59" y="33"/>
                    <a:pt x="64" y="33"/>
                    <a:pt x="66" y="33"/>
                  </a:cubicBezTo>
                  <a:cubicBezTo>
                    <a:pt x="67" y="33"/>
                    <a:pt x="67" y="33"/>
                    <a:pt x="68" y="33"/>
                  </a:cubicBezTo>
                  <a:cubicBezTo>
                    <a:pt x="68" y="33"/>
                    <a:pt x="68" y="34"/>
                    <a:pt x="68" y="34"/>
                  </a:cubicBezTo>
                  <a:cubicBezTo>
                    <a:pt x="67" y="35"/>
                    <a:pt x="65" y="35"/>
                    <a:pt x="65" y="40"/>
                  </a:cubicBezTo>
                  <a:cubicBezTo>
                    <a:pt x="64" y="41"/>
                    <a:pt x="64" y="42"/>
                    <a:pt x="64" y="43"/>
                  </a:cubicBezTo>
                  <a:cubicBezTo>
                    <a:pt x="63" y="43"/>
                    <a:pt x="62" y="43"/>
                    <a:pt x="61" y="43"/>
                  </a:cubicBezTo>
                  <a:cubicBezTo>
                    <a:pt x="61" y="43"/>
                    <a:pt x="60" y="43"/>
                    <a:pt x="59" y="4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7" name="Freeform 153">
              <a:extLst>
                <a:ext uri="{FF2B5EF4-FFF2-40B4-BE49-F238E27FC236}">
                  <a16:creationId xmlns:a16="http://schemas.microsoft.com/office/drawing/2014/main" id="{851C72DB-83C1-4484-A231-86E448B1E300}"/>
                </a:ext>
              </a:extLst>
            </p:cNvPr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4298084" y="4884388"/>
              <a:ext cx="170150" cy="163781"/>
            </a:xfrm>
            <a:custGeom>
              <a:avLst/>
              <a:gdLst>
                <a:gd name="T0" fmla="*/ 24 w 26"/>
                <a:gd name="T1" fmla="*/ 1 h 24"/>
                <a:gd name="T2" fmla="*/ 22 w 26"/>
                <a:gd name="T3" fmla="*/ 3 h 24"/>
                <a:gd name="T4" fmla="*/ 23 w 26"/>
                <a:gd name="T5" fmla="*/ 3 h 24"/>
                <a:gd name="T6" fmla="*/ 26 w 26"/>
                <a:gd name="T7" fmla="*/ 10 h 24"/>
                <a:gd name="T8" fmla="*/ 24 w 26"/>
                <a:gd name="T9" fmla="*/ 10 h 24"/>
                <a:gd name="T10" fmla="*/ 23 w 26"/>
                <a:gd name="T11" fmla="*/ 12 h 24"/>
                <a:gd name="T12" fmla="*/ 24 w 26"/>
                <a:gd name="T13" fmla="*/ 14 h 24"/>
                <a:gd name="T14" fmla="*/ 20 w 26"/>
                <a:gd name="T15" fmla="*/ 16 h 24"/>
                <a:gd name="T16" fmla="*/ 20 w 26"/>
                <a:gd name="T17" fmla="*/ 19 h 24"/>
                <a:gd name="T18" fmla="*/ 16 w 26"/>
                <a:gd name="T19" fmla="*/ 24 h 24"/>
                <a:gd name="T20" fmla="*/ 16 w 26"/>
                <a:gd name="T21" fmla="*/ 24 h 24"/>
                <a:gd name="T22" fmla="*/ 15 w 26"/>
                <a:gd name="T23" fmla="*/ 22 h 24"/>
                <a:gd name="T24" fmla="*/ 11 w 26"/>
                <a:gd name="T25" fmla="*/ 22 h 24"/>
                <a:gd name="T26" fmla="*/ 11 w 26"/>
                <a:gd name="T27" fmla="*/ 22 h 24"/>
                <a:gd name="T28" fmla="*/ 10 w 26"/>
                <a:gd name="T29" fmla="*/ 22 h 24"/>
                <a:gd name="T30" fmla="*/ 10 w 26"/>
                <a:gd name="T31" fmla="*/ 22 h 24"/>
                <a:gd name="T32" fmla="*/ 7 w 26"/>
                <a:gd name="T33" fmla="*/ 21 h 24"/>
                <a:gd name="T34" fmla="*/ 4 w 26"/>
                <a:gd name="T35" fmla="*/ 21 h 24"/>
                <a:gd name="T36" fmla="*/ 0 w 26"/>
                <a:gd name="T37" fmla="*/ 11 h 24"/>
                <a:gd name="T38" fmla="*/ 2 w 26"/>
                <a:gd name="T39" fmla="*/ 7 h 24"/>
                <a:gd name="T40" fmla="*/ 4 w 26"/>
                <a:gd name="T41" fmla="*/ 7 h 24"/>
                <a:gd name="T42" fmla="*/ 6 w 26"/>
                <a:gd name="T43" fmla="*/ 11 h 24"/>
                <a:gd name="T44" fmla="*/ 11 w 26"/>
                <a:gd name="T45" fmla="*/ 9 h 24"/>
                <a:gd name="T46" fmla="*/ 14 w 26"/>
                <a:gd name="T47" fmla="*/ 9 h 24"/>
                <a:gd name="T48" fmla="*/ 14 w 26"/>
                <a:gd name="T49" fmla="*/ 9 h 24"/>
                <a:gd name="T50" fmla="*/ 15 w 26"/>
                <a:gd name="T51" fmla="*/ 9 h 24"/>
                <a:gd name="T52" fmla="*/ 15 w 26"/>
                <a:gd name="T53" fmla="*/ 9 h 24"/>
                <a:gd name="T54" fmla="*/ 16 w 26"/>
                <a:gd name="T55" fmla="*/ 8 h 24"/>
                <a:gd name="T56" fmla="*/ 19 w 26"/>
                <a:gd name="T57" fmla="*/ 2 h 24"/>
                <a:gd name="T58" fmla="*/ 21 w 26"/>
                <a:gd name="T59" fmla="*/ 0 h 24"/>
                <a:gd name="T60" fmla="*/ 24 w 26"/>
                <a:gd name="T61" fmla="*/ 1 h 24"/>
                <a:gd name="T62" fmla="*/ 24 w 26"/>
                <a:gd name="T63" fmla="*/ 1 h 24"/>
                <a:gd name="T64" fmla="*/ 24 w 26"/>
                <a:gd name="T65" fmla="*/ 1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"/>
                <a:gd name="T100" fmla="*/ 0 h 24"/>
                <a:gd name="T101" fmla="*/ 26 w 26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" h="24">
                  <a:moveTo>
                    <a:pt x="24" y="1"/>
                  </a:moveTo>
                  <a:cubicBezTo>
                    <a:pt x="24" y="2"/>
                    <a:pt x="22" y="2"/>
                    <a:pt x="22" y="3"/>
                  </a:cubicBezTo>
                  <a:cubicBezTo>
                    <a:pt x="22" y="3"/>
                    <a:pt x="22" y="3"/>
                    <a:pt x="23" y="3"/>
                  </a:cubicBezTo>
                  <a:cubicBezTo>
                    <a:pt x="23" y="7"/>
                    <a:pt x="26" y="8"/>
                    <a:pt x="26" y="10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3"/>
                    <a:pt x="24" y="13"/>
                    <a:pt x="24" y="14"/>
                  </a:cubicBezTo>
                  <a:cubicBezTo>
                    <a:pt x="24" y="15"/>
                    <a:pt x="21" y="15"/>
                    <a:pt x="20" y="16"/>
                  </a:cubicBezTo>
                  <a:cubicBezTo>
                    <a:pt x="20" y="17"/>
                    <a:pt x="20" y="19"/>
                    <a:pt x="20" y="19"/>
                  </a:cubicBezTo>
                  <a:cubicBezTo>
                    <a:pt x="20" y="24"/>
                    <a:pt x="17" y="22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5" y="23"/>
                    <a:pt x="15" y="22"/>
                  </a:cubicBezTo>
                  <a:cubicBezTo>
                    <a:pt x="13" y="22"/>
                    <a:pt x="12" y="22"/>
                    <a:pt x="11" y="22"/>
                  </a:cubicBezTo>
                  <a:lnTo>
                    <a:pt x="10" y="22"/>
                  </a:lnTo>
                  <a:cubicBezTo>
                    <a:pt x="9" y="22"/>
                    <a:pt x="8" y="21"/>
                    <a:pt x="7" y="21"/>
                  </a:cubicBezTo>
                  <a:cubicBezTo>
                    <a:pt x="7" y="21"/>
                    <a:pt x="4" y="21"/>
                    <a:pt x="4" y="21"/>
                  </a:cubicBezTo>
                  <a:cubicBezTo>
                    <a:pt x="3" y="12"/>
                    <a:pt x="2" y="17"/>
                    <a:pt x="0" y="11"/>
                  </a:cubicBezTo>
                  <a:cubicBezTo>
                    <a:pt x="0" y="10"/>
                    <a:pt x="2" y="7"/>
                    <a:pt x="2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5" y="11"/>
                    <a:pt x="6" y="11"/>
                  </a:cubicBezTo>
                  <a:cubicBezTo>
                    <a:pt x="8" y="11"/>
                    <a:pt x="10" y="10"/>
                    <a:pt x="11" y="9"/>
                  </a:cubicBezTo>
                  <a:cubicBezTo>
                    <a:pt x="12" y="9"/>
                    <a:pt x="13" y="9"/>
                    <a:pt x="14" y="9"/>
                  </a:cubicBezTo>
                  <a:lnTo>
                    <a:pt x="15" y="9"/>
                  </a:lnTo>
                  <a:cubicBezTo>
                    <a:pt x="15" y="8"/>
                    <a:pt x="16" y="8"/>
                    <a:pt x="16" y="8"/>
                  </a:cubicBezTo>
                  <a:cubicBezTo>
                    <a:pt x="18" y="7"/>
                    <a:pt x="19" y="4"/>
                    <a:pt x="19" y="2"/>
                  </a:cubicBezTo>
                  <a:cubicBezTo>
                    <a:pt x="19" y="1"/>
                    <a:pt x="20" y="0"/>
                    <a:pt x="21" y="0"/>
                  </a:cubicBezTo>
                  <a:cubicBezTo>
                    <a:pt x="21" y="0"/>
                    <a:pt x="23" y="1"/>
                    <a:pt x="24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8" name="Freeform 154">
              <a:extLst>
                <a:ext uri="{FF2B5EF4-FFF2-40B4-BE49-F238E27FC236}">
                  <a16:creationId xmlns:a16="http://schemas.microsoft.com/office/drawing/2014/main" id="{4A8A277C-406D-4697-81A8-785623ACF3F8}"/>
                </a:ext>
              </a:extLst>
            </p:cNvPr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1527465" y="6017204"/>
              <a:ext cx="53684" cy="60053"/>
            </a:xfrm>
            <a:custGeom>
              <a:avLst/>
              <a:gdLst>
                <a:gd name="T0" fmla="*/ 0 w 8"/>
                <a:gd name="T1" fmla="*/ 0 h 8"/>
                <a:gd name="T2" fmla="*/ 3 w 8"/>
                <a:gd name="T3" fmla="*/ 7 h 8"/>
                <a:gd name="T4" fmla="*/ 8 w 8"/>
                <a:gd name="T5" fmla="*/ 7 h 8"/>
                <a:gd name="T6" fmla="*/ 0 w 8"/>
                <a:gd name="T7" fmla="*/ 0 h 8"/>
                <a:gd name="T8" fmla="*/ 0 w 8"/>
                <a:gd name="T9" fmla="*/ 0 h 8"/>
                <a:gd name="T10" fmla="*/ 0 w 8"/>
                <a:gd name="T11" fmla="*/ 0 h 8"/>
                <a:gd name="T12" fmla="*/ 0 w 8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8"/>
                <a:gd name="T23" fmla="*/ 8 w 8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8">
                  <a:moveTo>
                    <a:pt x="0" y="0"/>
                  </a:moveTo>
                  <a:cubicBezTo>
                    <a:pt x="0" y="3"/>
                    <a:pt x="2" y="6"/>
                    <a:pt x="3" y="7"/>
                  </a:cubicBezTo>
                  <a:cubicBezTo>
                    <a:pt x="4" y="8"/>
                    <a:pt x="6" y="7"/>
                    <a:pt x="8" y="7"/>
                  </a:cubicBezTo>
                  <a:cubicBezTo>
                    <a:pt x="5" y="7"/>
                    <a:pt x="1" y="3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9" name="Freeform 155">
              <a:extLst>
                <a:ext uri="{FF2B5EF4-FFF2-40B4-BE49-F238E27FC236}">
                  <a16:creationId xmlns:a16="http://schemas.microsoft.com/office/drawing/2014/main" id="{723D9672-998B-4469-B4D9-CF332792B7EC}"/>
                </a:ext>
              </a:extLst>
            </p:cNvPr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1638471" y="4973558"/>
              <a:ext cx="60053" cy="39125"/>
            </a:xfrm>
            <a:custGeom>
              <a:avLst/>
              <a:gdLst>
                <a:gd name="T0" fmla="*/ 7 w 9"/>
                <a:gd name="T1" fmla="*/ 2 h 6"/>
                <a:gd name="T2" fmla="*/ 5 w 9"/>
                <a:gd name="T3" fmla="*/ 1 h 6"/>
                <a:gd name="T4" fmla="*/ 2 w 9"/>
                <a:gd name="T5" fmla="*/ 2 h 6"/>
                <a:gd name="T6" fmla="*/ 0 w 9"/>
                <a:gd name="T7" fmla="*/ 4 h 6"/>
                <a:gd name="T8" fmla="*/ 4 w 9"/>
                <a:gd name="T9" fmla="*/ 6 h 6"/>
                <a:gd name="T10" fmla="*/ 7 w 9"/>
                <a:gd name="T11" fmla="*/ 4 h 6"/>
                <a:gd name="T12" fmla="*/ 7 w 9"/>
                <a:gd name="T13" fmla="*/ 4 h 6"/>
                <a:gd name="T14" fmla="*/ 9 w 9"/>
                <a:gd name="T15" fmla="*/ 2 h 6"/>
                <a:gd name="T16" fmla="*/ 7 w 9"/>
                <a:gd name="T17" fmla="*/ 2 h 6"/>
                <a:gd name="T18" fmla="*/ 7 w 9"/>
                <a:gd name="T19" fmla="*/ 2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6"/>
                <a:gd name="T32" fmla="*/ 9 w 9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6">
                  <a:moveTo>
                    <a:pt x="7" y="2"/>
                  </a:move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2" y="0"/>
                    <a:pt x="2" y="2"/>
                  </a:cubicBezTo>
                  <a:cubicBezTo>
                    <a:pt x="2" y="2"/>
                    <a:pt x="0" y="4"/>
                    <a:pt x="0" y="4"/>
                  </a:cubicBezTo>
                  <a:cubicBezTo>
                    <a:pt x="3" y="4"/>
                    <a:pt x="2" y="6"/>
                    <a:pt x="4" y="6"/>
                  </a:cubicBezTo>
                  <a:cubicBezTo>
                    <a:pt x="6" y="6"/>
                    <a:pt x="7" y="6"/>
                    <a:pt x="7" y="4"/>
                  </a:cubicBezTo>
                  <a:lnTo>
                    <a:pt x="9" y="2"/>
                  </a:lnTo>
                  <a:lnTo>
                    <a:pt x="7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0" name="Freeform 156">
              <a:extLst>
                <a:ext uri="{FF2B5EF4-FFF2-40B4-BE49-F238E27FC236}">
                  <a16:creationId xmlns:a16="http://schemas.microsoft.com/office/drawing/2014/main" id="{62350FB4-3121-4D71-8190-0BD613813465}"/>
                </a:ext>
              </a:extLst>
            </p:cNvPr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1595706" y="4870740"/>
              <a:ext cx="42765" cy="67332"/>
            </a:xfrm>
            <a:custGeom>
              <a:avLst/>
              <a:gdLst>
                <a:gd name="T0" fmla="*/ 0 w 7"/>
                <a:gd name="T1" fmla="*/ 9 h 10"/>
                <a:gd name="T2" fmla="*/ 4 w 7"/>
                <a:gd name="T3" fmla="*/ 10 h 10"/>
                <a:gd name="T4" fmla="*/ 4 w 7"/>
                <a:gd name="T5" fmla="*/ 10 h 10"/>
                <a:gd name="T6" fmla="*/ 7 w 7"/>
                <a:gd name="T7" fmla="*/ 5 h 10"/>
                <a:gd name="T8" fmla="*/ 3 w 7"/>
                <a:gd name="T9" fmla="*/ 0 h 10"/>
                <a:gd name="T10" fmla="*/ 1 w 7"/>
                <a:gd name="T11" fmla="*/ 0 h 10"/>
                <a:gd name="T12" fmla="*/ 0 w 7"/>
                <a:gd name="T13" fmla="*/ 2 h 10"/>
                <a:gd name="T14" fmla="*/ 2 w 7"/>
                <a:gd name="T15" fmla="*/ 7 h 10"/>
                <a:gd name="T16" fmla="*/ 0 w 7"/>
                <a:gd name="T17" fmla="*/ 9 h 10"/>
                <a:gd name="T18" fmla="*/ 0 w 7"/>
                <a:gd name="T19" fmla="*/ 9 h 10"/>
                <a:gd name="T20" fmla="*/ 0 w 7"/>
                <a:gd name="T21" fmla="*/ 9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10"/>
                <a:gd name="T35" fmla="*/ 7 w 7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10">
                  <a:moveTo>
                    <a:pt x="0" y="9"/>
                  </a:moveTo>
                  <a:lnTo>
                    <a:pt x="4" y="10"/>
                  </a:lnTo>
                  <a:cubicBezTo>
                    <a:pt x="5" y="10"/>
                    <a:pt x="7" y="5"/>
                    <a:pt x="7" y="5"/>
                  </a:cubicBezTo>
                  <a:cubicBezTo>
                    <a:pt x="5" y="4"/>
                    <a:pt x="3" y="2"/>
                    <a:pt x="3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2" y="5"/>
                    <a:pt x="2" y="7"/>
                  </a:cubicBezTo>
                  <a:cubicBezTo>
                    <a:pt x="2" y="8"/>
                    <a:pt x="1" y="8"/>
                    <a:pt x="0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1" name="Freeform 157">
              <a:extLst>
                <a:ext uri="{FF2B5EF4-FFF2-40B4-BE49-F238E27FC236}">
                  <a16:creationId xmlns:a16="http://schemas.microsoft.com/office/drawing/2014/main" id="{9391E24E-DCA8-44A0-9BDE-5F47F9ED5ADC}"/>
                </a:ext>
              </a:extLst>
            </p:cNvPr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1278154" y="4592313"/>
              <a:ext cx="42765" cy="36396"/>
            </a:xfrm>
            <a:custGeom>
              <a:avLst/>
              <a:gdLst>
                <a:gd name="T0" fmla="*/ 6 w 7"/>
                <a:gd name="T1" fmla="*/ 5 h 5"/>
                <a:gd name="T2" fmla="*/ 2 w 7"/>
                <a:gd name="T3" fmla="*/ 5 h 5"/>
                <a:gd name="T4" fmla="*/ 0 w 7"/>
                <a:gd name="T5" fmla="*/ 4 h 5"/>
                <a:gd name="T6" fmla="*/ 2 w 7"/>
                <a:gd name="T7" fmla="*/ 3 h 5"/>
                <a:gd name="T8" fmla="*/ 4 w 7"/>
                <a:gd name="T9" fmla="*/ 3 h 5"/>
                <a:gd name="T10" fmla="*/ 4 w 7"/>
                <a:gd name="T11" fmla="*/ 1 h 5"/>
                <a:gd name="T12" fmla="*/ 2 w 7"/>
                <a:gd name="T13" fmla="*/ 0 h 5"/>
                <a:gd name="T14" fmla="*/ 2 w 7"/>
                <a:gd name="T15" fmla="*/ 0 h 5"/>
                <a:gd name="T16" fmla="*/ 6 w 7"/>
                <a:gd name="T17" fmla="*/ 0 h 5"/>
                <a:gd name="T18" fmla="*/ 6 w 7"/>
                <a:gd name="T19" fmla="*/ 0 h 5"/>
                <a:gd name="T20" fmla="*/ 6 w 7"/>
                <a:gd name="T21" fmla="*/ 3 h 5"/>
                <a:gd name="T22" fmla="*/ 6 w 7"/>
                <a:gd name="T23" fmla="*/ 3 h 5"/>
                <a:gd name="T24" fmla="*/ 6 w 7"/>
                <a:gd name="T25" fmla="*/ 5 h 5"/>
                <a:gd name="T26" fmla="*/ 6 w 7"/>
                <a:gd name="T27" fmla="*/ 5 h 5"/>
                <a:gd name="T28" fmla="*/ 6 w 7"/>
                <a:gd name="T29" fmla="*/ 5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6" y="5"/>
                  </a:moveTo>
                  <a:cubicBezTo>
                    <a:pt x="5" y="5"/>
                    <a:pt x="4" y="4"/>
                    <a:pt x="2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  <a:lnTo>
                    <a:pt x="6" y="0"/>
                  </a:lnTo>
                  <a:cubicBezTo>
                    <a:pt x="6" y="2"/>
                    <a:pt x="7" y="3"/>
                    <a:pt x="6" y="3"/>
                  </a:cubicBezTo>
                  <a:lnTo>
                    <a:pt x="6" y="5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2" name="Freeform 158">
              <a:extLst>
                <a:ext uri="{FF2B5EF4-FFF2-40B4-BE49-F238E27FC236}">
                  <a16:creationId xmlns:a16="http://schemas.microsoft.com/office/drawing/2014/main" id="{540B5E51-33D2-434A-8664-EBD182CF2261}"/>
                </a:ext>
              </a:extLst>
            </p:cNvPr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1502897" y="6013564"/>
              <a:ext cx="85530" cy="67332"/>
            </a:xfrm>
            <a:custGeom>
              <a:avLst/>
              <a:gdLst>
                <a:gd name="T0" fmla="*/ 12 w 13"/>
                <a:gd name="T1" fmla="*/ 8 h 10"/>
                <a:gd name="T2" fmla="*/ 7 w 13"/>
                <a:gd name="T3" fmla="*/ 8 h 10"/>
                <a:gd name="T4" fmla="*/ 4 w 13"/>
                <a:gd name="T5" fmla="*/ 1 h 10"/>
                <a:gd name="T6" fmla="*/ 4 w 13"/>
                <a:gd name="T7" fmla="*/ 1 h 10"/>
                <a:gd name="T8" fmla="*/ 4 w 13"/>
                <a:gd name="T9" fmla="*/ 1 h 10"/>
                <a:gd name="T10" fmla="*/ 2 w 13"/>
                <a:gd name="T11" fmla="*/ 0 h 10"/>
                <a:gd name="T12" fmla="*/ 2 w 13"/>
                <a:gd name="T13" fmla="*/ 3 h 10"/>
                <a:gd name="T14" fmla="*/ 2 w 13"/>
                <a:gd name="T15" fmla="*/ 3 h 10"/>
                <a:gd name="T16" fmla="*/ 0 w 13"/>
                <a:gd name="T17" fmla="*/ 4 h 10"/>
                <a:gd name="T18" fmla="*/ 2 w 13"/>
                <a:gd name="T19" fmla="*/ 6 h 10"/>
                <a:gd name="T20" fmla="*/ 4 w 13"/>
                <a:gd name="T21" fmla="*/ 7 h 10"/>
                <a:gd name="T22" fmla="*/ 5 w 13"/>
                <a:gd name="T23" fmla="*/ 8 h 10"/>
                <a:gd name="T24" fmla="*/ 7 w 13"/>
                <a:gd name="T25" fmla="*/ 9 h 10"/>
                <a:gd name="T26" fmla="*/ 10 w 13"/>
                <a:gd name="T27" fmla="*/ 9 h 10"/>
                <a:gd name="T28" fmla="*/ 10 w 13"/>
                <a:gd name="T29" fmla="*/ 9 h 10"/>
                <a:gd name="T30" fmla="*/ 13 w 13"/>
                <a:gd name="T31" fmla="*/ 8 h 10"/>
                <a:gd name="T32" fmla="*/ 12 w 13"/>
                <a:gd name="T33" fmla="*/ 8 h 10"/>
                <a:gd name="T34" fmla="*/ 12 w 13"/>
                <a:gd name="T35" fmla="*/ 8 h 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"/>
                <a:gd name="T55" fmla="*/ 0 h 10"/>
                <a:gd name="T56" fmla="*/ 13 w 13"/>
                <a:gd name="T57" fmla="*/ 10 h 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" h="10">
                  <a:moveTo>
                    <a:pt x="12" y="8"/>
                  </a:moveTo>
                  <a:cubicBezTo>
                    <a:pt x="10" y="8"/>
                    <a:pt x="8" y="9"/>
                    <a:pt x="7" y="8"/>
                  </a:cubicBezTo>
                  <a:cubicBezTo>
                    <a:pt x="6" y="7"/>
                    <a:pt x="4" y="4"/>
                    <a:pt x="4" y="1"/>
                  </a:cubicBezTo>
                  <a:lnTo>
                    <a:pt x="2" y="0"/>
                  </a:lnTo>
                  <a:lnTo>
                    <a:pt x="2" y="3"/>
                  </a:lnTo>
                  <a:cubicBezTo>
                    <a:pt x="2" y="3"/>
                    <a:pt x="0" y="4"/>
                    <a:pt x="0" y="4"/>
                  </a:cubicBezTo>
                  <a:cubicBezTo>
                    <a:pt x="0" y="4"/>
                    <a:pt x="2" y="6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5" y="7"/>
                    <a:pt x="5" y="8"/>
                  </a:cubicBezTo>
                  <a:cubicBezTo>
                    <a:pt x="5" y="10"/>
                    <a:pt x="5" y="9"/>
                    <a:pt x="7" y="9"/>
                  </a:cubicBezTo>
                  <a:cubicBezTo>
                    <a:pt x="9" y="9"/>
                    <a:pt x="8" y="9"/>
                    <a:pt x="10" y="9"/>
                  </a:cubicBezTo>
                  <a:lnTo>
                    <a:pt x="13" y="8"/>
                  </a:lnTo>
                  <a:lnTo>
                    <a:pt x="12" y="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3" name="Freeform 159">
              <a:extLst>
                <a:ext uri="{FF2B5EF4-FFF2-40B4-BE49-F238E27FC236}">
                  <a16:creationId xmlns:a16="http://schemas.microsoft.com/office/drawing/2014/main" id="{1D70E62C-F94A-499E-977D-E05003E7E23C}"/>
                </a:ext>
              </a:extLst>
            </p:cNvPr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1210822" y="4610511"/>
              <a:ext cx="31846" cy="24567"/>
            </a:xfrm>
            <a:custGeom>
              <a:avLst/>
              <a:gdLst>
                <a:gd name="T0" fmla="*/ 0 w 5"/>
                <a:gd name="T1" fmla="*/ 1 h 3"/>
                <a:gd name="T2" fmla="*/ 5 w 5"/>
                <a:gd name="T3" fmla="*/ 3 h 3"/>
                <a:gd name="T4" fmla="*/ 5 w 5"/>
                <a:gd name="T5" fmla="*/ 3 h 3"/>
                <a:gd name="T6" fmla="*/ 5 w 5"/>
                <a:gd name="T7" fmla="*/ 2 h 3"/>
                <a:gd name="T8" fmla="*/ 5 w 5"/>
                <a:gd name="T9" fmla="*/ 2 h 3"/>
                <a:gd name="T10" fmla="*/ 2 w 5"/>
                <a:gd name="T11" fmla="*/ 0 h 3"/>
                <a:gd name="T12" fmla="*/ 0 w 5"/>
                <a:gd name="T13" fmla="*/ 1 h 3"/>
                <a:gd name="T14" fmla="*/ 0 w 5"/>
                <a:gd name="T15" fmla="*/ 1 h 3"/>
                <a:gd name="T16" fmla="*/ 0 w 5"/>
                <a:gd name="T17" fmla="*/ 1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0" y="1"/>
                  </a:moveTo>
                  <a:cubicBezTo>
                    <a:pt x="0" y="3"/>
                    <a:pt x="3" y="2"/>
                    <a:pt x="5" y="3"/>
                  </a:cubicBezTo>
                  <a:lnTo>
                    <a:pt x="5" y="2"/>
                  </a:lnTo>
                  <a:cubicBezTo>
                    <a:pt x="4" y="2"/>
                    <a:pt x="3" y="0"/>
                    <a:pt x="2" y="0"/>
                  </a:cubicBezTo>
                  <a:cubicBezTo>
                    <a:pt x="2" y="0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4" name="Freeform 160">
              <a:extLst>
                <a:ext uri="{FF2B5EF4-FFF2-40B4-BE49-F238E27FC236}">
                  <a16:creationId xmlns:a16="http://schemas.microsoft.com/office/drawing/2014/main" id="{292F6FD0-1962-4C0F-B495-6BFF9C01B382}"/>
                </a:ext>
              </a:extLst>
            </p:cNvPr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1110734" y="4528620"/>
              <a:ext cx="167420" cy="67332"/>
            </a:xfrm>
            <a:custGeom>
              <a:avLst/>
              <a:gdLst>
                <a:gd name="T0" fmla="*/ 6 w 25"/>
                <a:gd name="T1" fmla="*/ 0 h 10"/>
                <a:gd name="T2" fmla="*/ 2 w 25"/>
                <a:gd name="T3" fmla="*/ 1 h 10"/>
                <a:gd name="T4" fmla="*/ 0 w 25"/>
                <a:gd name="T5" fmla="*/ 4 h 10"/>
                <a:gd name="T6" fmla="*/ 6 w 25"/>
                <a:gd name="T7" fmla="*/ 1 h 10"/>
                <a:gd name="T8" fmla="*/ 6 w 25"/>
                <a:gd name="T9" fmla="*/ 1 h 10"/>
                <a:gd name="T10" fmla="*/ 8 w 25"/>
                <a:gd name="T11" fmla="*/ 1 h 10"/>
                <a:gd name="T12" fmla="*/ 8 w 25"/>
                <a:gd name="T13" fmla="*/ 1 h 10"/>
                <a:gd name="T14" fmla="*/ 10 w 25"/>
                <a:gd name="T15" fmla="*/ 3 h 10"/>
                <a:gd name="T16" fmla="*/ 17 w 25"/>
                <a:gd name="T17" fmla="*/ 5 h 10"/>
                <a:gd name="T18" fmla="*/ 19 w 25"/>
                <a:gd name="T19" fmla="*/ 7 h 10"/>
                <a:gd name="T20" fmla="*/ 18 w 25"/>
                <a:gd name="T21" fmla="*/ 9 h 10"/>
                <a:gd name="T22" fmla="*/ 20 w 25"/>
                <a:gd name="T23" fmla="*/ 9 h 10"/>
                <a:gd name="T24" fmla="*/ 20 w 25"/>
                <a:gd name="T25" fmla="*/ 9 h 10"/>
                <a:gd name="T26" fmla="*/ 25 w 25"/>
                <a:gd name="T27" fmla="*/ 9 h 10"/>
                <a:gd name="T28" fmla="*/ 25 w 25"/>
                <a:gd name="T29" fmla="*/ 9 h 10"/>
                <a:gd name="T30" fmla="*/ 25 w 25"/>
                <a:gd name="T31" fmla="*/ 8 h 10"/>
                <a:gd name="T32" fmla="*/ 25 w 25"/>
                <a:gd name="T33" fmla="*/ 7 h 10"/>
                <a:gd name="T34" fmla="*/ 16 w 25"/>
                <a:gd name="T35" fmla="*/ 2 h 10"/>
                <a:gd name="T36" fmla="*/ 13 w 25"/>
                <a:gd name="T37" fmla="*/ 1 h 10"/>
                <a:gd name="T38" fmla="*/ 13 w 25"/>
                <a:gd name="T39" fmla="*/ 1 h 10"/>
                <a:gd name="T40" fmla="*/ 6 w 25"/>
                <a:gd name="T41" fmla="*/ 0 h 10"/>
                <a:gd name="T42" fmla="*/ 6 w 25"/>
                <a:gd name="T43" fmla="*/ 0 h 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5"/>
                <a:gd name="T67" fmla="*/ 0 h 10"/>
                <a:gd name="T68" fmla="*/ 25 w 25"/>
                <a:gd name="T69" fmla="*/ 10 h 1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5" h="10">
                  <a:moveTo>
                    <a:pt x="6" y="0"/>
                  </a:moveTo>
                  <a:cubicBezTo>
                    <a:pt x="5" y="0"/>
                    <a:pt x="2" y="0"/>
                    <a:pt x="2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3" y="4"/>
                    <a:pt x="3" y="2"/>
                    <a:pt x="6" y="1"/>
                  </a:cubicBezTo>
                  <a:lnTo>
                    <a:pt x="8" y="1"/>
                  </a:lnTo>
                  <a:cubicBezTo>
                    <a:pt x="8" y="3"/>
                    <a:pt x="9" y="2"/>
                    <a:pt x="10" y="3"/>
                  </a:cubicBezTo>
                  <a:cubicBezTo>
                    <a:pt x="13" y="3"/>
                    <a:pt x="14" y="5"/>
                    <a:pt x="17" y="5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8" y="10"/>
                    <a:pt x="20" y="9"/>
                    <a:pt x="20" y="9"/>
                  </a:cubicBezTo>
                  <a:lnTo>
                    <a:pt x="25" y="9"/>
                  </a:ln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18" y="4"/>
                    <a:pt x="16" y="2"/>
                  </a:cubicBezTo>
                  <a:cubicBezTo>
                    <a:pt x="15" y="2"/>
                    <a:pt x="13" y="3"/>
                    <a:pt x="13" y="1"/>
                  </a:cubicBezTo>
                  <a:lnTo>
                    <a:pt x="6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5" name="Freeform 161">
              <a:extLst>
                <a:ext uri="{FF2B5EF4-FFF2-40B4-BE49-F238E27FC236}">
                  <a16:creationId xmlns:a16="http://schemas.microsoft.com/office/drawing/2014/main" id="{9E6E2069-7D03-4EA5-B595-9231ECF28496}"/>
                </a:ext>
              </a:extLst>
            </p:cNvPr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1314550" y="4592313"/>
              <a:ext cx="56413" cy="42765"/>
            </a:xfrm>
            <a:custGeom>
              <a:avLst/>
              <a:gdLst>
                <a:gd name="T0" fmla="*/ 2 w 9"/>
                <a:gd name="T1" fmla="*/ 6 h 6"/>
                <a:gd name="T2" fmla="*/ 9 w 9"/>
                <a:gd name="T3" fmla="*/ 3 h 6"/>
                <a:gd name="T4" fmla="*/ 2 w 9"/>
                <a:gd name="T5" fmla="*/ 0 h 6"/>
                <a:gd name="T6" fmla="*/ 2 w 9"/>
                <a:gd name="T7" fmla="*/ 0 h 6"/>
                <a:gd name="T8" fmla="*/ 0 w 9"/>
                <a:gd name="T9" fmla="*/ 0 h 6"/>
                <a:gd name="T10" fmla="*/ 0 w 9"/>
                <a:gd name="T11" fmla="*/ 0 h 6"/>
                <a:gd name="T12" fmla="*/ 0 w 9"/>
                <a:gd name="T13" fmla="*/ 3 h 6"/>
                <a:gd name="T14" fmla="*/ 0 w 9"/>
                <a:gd name="T15" fmla="*/ 3 h 6"/>
                <a:gd name="T16" fmla="*/ 0 w 9"/>
                <a:gd name="T17" fmla="*/ 5 h 6"/>
                <a:gd name="T18" fmla="*/ 0 w 9"/>
                <a:gd name="T19" fmla="*/ 5 h 6"/>
                <a:gd name="T20" fmla="*/ 2 w 9"/>
                <a:gd name="T21" fmla="*/ 6 h 6"/>
                <a:gd name="T22" fmla="*/ 2 w 9"/>
                <a:gd name="T23" fmla="*/ 6 h 6"/>
                <a:gd name="T24" fmla="*/ 2 w 9"/>
                <a:gd name="T25" fmla="*/ 6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6"/>
                <a:gd name="T41" fmla="*/ 9 w 9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6">
                  <a:moveTo>
                    <a:pt x="2" y="6"/>
                  </a:moveTo>
                  <a:cubicBezTo>
                    <a:pt x="4" y="4"/>
                    <a:pt x="8" y="5"/>
                    <a:pt x="9" y="3"/>
                  </a:cubicBezTo>
                  <a:cubicBezTo>
                    <a:pt x="7" y="1"/>
                    <a:pt x="4" y="1"/>
                    <a:pt x="2" y="0"/>
                  </a:cubicBezTo>
                  <a:lnTo>
                    <a:pt x="0" y="0"/>
                  </a:lnTo>
                  <a:cubicBezTo>
                    <a:pt x="0" y="2"/>
                    <a:pt x="1" y="3"/>
                    <a:pt x="0" y="3"/>
                  </a:cubicBezTo>
                  <a:lnTo>
                    <a:pt x="0" y="5"/>
                  </a:lnTo>
                  <a:cubicBezTo>
                    <a:pt x="0" y="5"/>
                    <a:pt x="1" y="5"/>
                    <a:pt x="2" y="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6" name="Freeform 162">
              <a:extLst>
                <a:ext uri="{FF2B5EF4-FFF2-40B4-BE49-F238E27FC236}">
                  <a16:creationId xmlns:a16="http://schemas.microsoft.com/office/drawing/2014/main" id="{24590A55-3198-41AE-9275-C7BC881F7560}"/>
                </a:ext>
              </a:extLst>
            </p:cNvPr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1026114" y="4635078"/>
              <a:ext cx="24567" cy="46404"/>
            </a:xfrm>
            <a:custGeom>
              <a:avLst/>
              <a:gdLst>
                <a:gd name="T0" fmla="*/ 4 w 4"/>
                <a:gd name="T1" fmla="*/ 0 h 7"/>
                <a:gd name="T2" fmla="*/ 3 w 4"/>
                <a:gd name="T3" fmla="*/ 0 h 7"/>
                <a:gd name="T4" fmla="*/ 3 w 4"/>
                <a:gd name="T5" fmla="*/ 1 h 7"/>
                <a:gd name="T6" fmla="*/ 1 w 4"/>
                <a:gd name="T7" fmla="*/ 7 h 7"/>
                <a:gd name="T8" fmla="*/ 1 w 4"/>
                <a:gd name="T9" fmla="*/ 7 h 7"/>
                <a:gd name="T10" fmla="*/ 1 w 4"/>
                <a:gd name="T11" fmla="*/ 6 h 7"/>
                <a:gd name="T12" fmla="*/ 1 w 4"/>
                <a:gd name="T13" fmla="*/ 6 h 7"/>
                <a:gd name="T14" fmla="*/ 0 w 4"/>
                <a:gd name="T15" fmla="*/ 7 h 7"/>
                <a:gd name="T16" fmla="*/ 1 w 4"/>
                <a:gd name="T17" fmla="*/ 2 h 7"/>
                <a:gd name="T18" fmla="*/ 1 w 4"/>
                <a:gd name="T19" fmla="*/ 2 h 7"/>
                <a:gd name="T20" fmla="*/ 1 w 4"/>
                <a:gd name="T21" fmla="*/ 0 h 7"/>
                <a:gd name="T22" fmla="*/ 1 w 4"/>
                <a:gd name="T23" fmla="*/ 0 h 7"/>
                <a:gd name="T24" fmla="*/ 4 w 4"/>
                <a:gd name="T25" fmla="*/ 0 h 7"/>
                <a:gd name="T26" fmla="*/ 4 w 4"/>
                <a:gd name="T27" fmla="*/ 0 h 7"/>
                <a:gd name="T28" fmla="*/ 4 w 4"/>
                <a:gd name="T29" fmla="*/ 0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7"/>
                <a:gd name="T47" fmla="*/ 4 w 4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2" y="6"/>
                    <a:pt x="1" y="7"/>
                  </a:cubicBezTo>
                  <a:lnTo>
                    <a:pt x="1" y="6"/>
                  </a:lnTo>
                  <a:cubicBezTo>
                    <a:pt x="1" y="6"/>
                    <a:pt x="1" y="7"/>
                    <a:pt x="0" y="7"/>
                  </a:cubicBezTo>
                  <a:cubicBezTo>
                    <a:pt x="1" y="6"/>
                    <a:pt x="1" y="4"/>
                    <a:pt x="1" y="2"/>
                  </a:cubicBezTo>
                  <a:lnTo>
                    <a:pt x="1" y="0"/>
                  </a:lnTo>
                  <a:cubicBezTo>
                    <a:pt x="1" y="0"/>
                    <a:pt x="3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7" name="Freeform 163">
              <a:extLst>
                <a:ext uri="{FF2B5EF4-FFF2-40B4-BE49-F238E27FC236}">
                  <a16:creationId xmlns:a16="http://schemas.microsoft.com/office/drawing/2014/main" id="{A8A99F6D-1FF6-4EE6-9F25-D70F14422813}"/>
                </a:ext>
              </a:extLst>
            </p:cNvPr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972431" y="4635078"/>
              <a:ext cx="67332" cy="78251"/>
            </a:xfrm>
            <a:custGeom>
              <a:avLst/>
              <a:gdLst>
                <a:gd name="T0" fmla="*/ 0 w 10"/>
                <a:gd name="T1" fmla="*/ 10 h 12"/>
                <a:gd name="T2" fmla="*/ 2 w 10"/>
                <a:gd name="T3" fmla="*/ 5 h 12"/>
                <a:gd name="T4" fmla="*/ 6 w 10"/>
                <a:gd name="T5" fmla="*/ 4 h 12"/>
                <a:gd name="T6" fmla="*/ 3 w 10"/>
                <a:gd name="T7" fmla="*/ 1 h 12"/>
                <a:gd name="T8" fmla="*/ 7 w 10"/>
                <a:gd name="T9" fmla="*/ 0 h 12"/>
                <a:gd name="T10" fmla="*/ 9 w 10"/>
                <a:gd name="T11" fmla="*/ 0 h 12"/>
                <a:gd name="T12" fmla="*/ 9 w 10"/>
                <a:gd name="T13" fmla="*/ 0 h 12"/>
                <a:gd name="T14" fmla="*/ 9 w 10"/>
                <a:gd name="T15" fmla="*/ 2 h 12"/>
                <a:gd name="T16" fmla="*/ 9 w 10"/>
                <a:gd name="T17" fmla="*/ 2 h 12"/>
                <a:gd name="T18" fmla="*/ 8 w 10"/>
                <a:gd name="T19" fmla="*/ 7 h 12"/>
                <a:gd name="T20" fmla="*/ 9 w 10"/>
                <a:gd name="T21" fmla="*/ 7 h 12"/>
                <a:gd name="T22" fmla="*/ 9 w 10"/>
                <a:gd name="T23" fmla="*/ 8 h 12"/>
                <a:gd name="T24" fmla="*/ 5 w 10"/>
                <a:gd name="T25" fmla="*/ 12 h 12"/>
                <a:gd name="T26" fmla="*/ 0 w 10"/>
                <a:gd name="T27" fmla="*/ 10 h 12"/>
                <a:gd name="T28" fmla="*/ 0 w 10"/>
                <a:gd name="T29" fmla="*/ 10 h 12"/>
                <a:gd name="T30" fmla="*/ 0 w 10"/>
                <a:gd name="T31" fmla="*/ 10 h 12"/>
                <a:gd name="T32" fmla="*/ 0 w 10"/>
                <a:gd name="T33" fmla="*/ 10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2"/>
                <a:gd name="T53" fmla="*/ 10 w 10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2">
                  <a:moveTo>
                    <a:pt x="0" y="10"/>
                  </a:moveTo>
                  <a:cubicBezTo>
                    <a:pt x="0" y="8"/>
                    <a:pt x="1" y="7"/>
                    <a:pt x="2" y="5"/>
                  </a:cubicBezTo>
                  <a:cubicBezTo>
                    <a:pt x="2" y="4"/>
                    <a:pt x="5" y="6"/>
                    <a:pt x="6" y="4"/>
                  </a:cubicBezTo>
                  <a:cubicBezTo>
                    <a:pt x="5" y="3"/>
                    <a:pt x="3" y="2"/>
                    <a:pt x="3" y="1"/>
                  </a:cubicBezTo>
                  <a:cubicBezTo>
                    <a:pt x="3" y="1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lnTo>
                    <a:pt x="9" y="2"/>
                  </a:lnTo>
                  <a:cubicBezTo>
                    <a:pt x="9" y="4"/>
                    <a:pt x="9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8"/>
                    <a:pt x="9" y="8"/>
                  </a:cubicBezTo>
                  <a:cubicBezTo>
                    <a:pt x="8" y="10"/>
                    <a:pt x="5" y="12"/>
                    <a:pt x="5" y="12"/>
                  </a:cubicBezTo>
                  <a:cubicBezTo>
                    <a:pt x="3" y="12"/>
                    <a:pt x="2" y="11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8" name="Freeform 164">
              <a:extLst>
                <a:ext uri="{FF2B5EF4-FFF2-40B4-BE49-F238E27FC236}">
                  <a16:creationId xmlns:a16="http://schemas.microsoft.com/office/drawing/2014/main" id="{AC2ED1B4-D7A8-4D61-9CFB-6B324C4917BC}"/>
                </a:ext>
              </a:extLst>
            </p:cNvPr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1004277" y="4696041"/>
              <a:ext cx="46404" cy="28207"/>
            </a:xfrm>
            <a:custGeom>
              <a:avLst/>
              <a:gdLst>
                <a:gd name="T0" fmla="*/ 3 w 7"/>
                <a:gd name="T1" fmla="*/ 0 h 4"/>
                <a:gd name="T2" fmla="*/ 7 w 7"/>
                <a:gd name="T3" fmla="*/ 2 h 4"/>
                <a:gd name="T4" fmla="*/ 7 w 7"/>
                <a:gd name="T5" fmla="*/ 2 h 4"/>
                <a:gd name="T6" fmla="*/ 7 w 7"/>
                <a:gd name="T7" fmla="*/ 3 h 4"/>
                <a:gd name="T8" fmla="*/ 7 w 7"/>
                <a:gd name="T9" fmla="*/ 3 h 4"/>
                <a:gd name="T10" fmla="*/ 5 w 7"/>
                <a:gd name="T11" fmla="*/ 4 h 4"/>
                <a:gd name="T12" fmla="*/ 0 w 7"/>
                <a:gd name="T13" fmla="*/ 3 h 4"/>
                <a:gd name="T14" fmla="*/ 3 w 7"/>
                <a:gd name="T15" fmla="*/ 1 h 4"/>
                <a:gd name="T16" fmla="*/ 3 w 7"/>
                <a:gd name="T17" fmla="*/ 1 h 4"/>
                <a:gd name="T18" fmla="*/ 3 w 7"/>
                <a:gd name="T19" fmla="*/ 0 h 4"/>
                <a:gd name="T20" fmla="*/ 3 w 7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4"/>
                <a:gd name="T35" fmla="*/ 7 w 7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4">
                  <a:moveTo>
                    <a:pt x="3" y="0"/>
                  </a:moveTo>
                  <a:cubicBezTo>
                    <a:pt x="4" y="1"/>
                    <a:pt x="5" y="2"/>
                    <a:pt x="7" y="2"/>
                  </a:cubicBezTo>
                  <a:lnTo>
                    <a:pt x="7" y="3"/>
                  </a:ln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lnTo>
                    <a:pt x="3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9" name="Freeform 165">
              <a:extLst>
                <a:ext uri="{FF2B5EF4-FFF2-40B4-BE49-F238E27FC236}">
                  <a16:creationId xmlns:a16="http://schemas.microsoft.com/office/drawing/2014/main" id="{B7A27B47-4767-48FC-AC97-9634B18AF542}"/>
                </a:ext>
              </a:extLst>
            </p:cNvPr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1026114" y="4674203"/>
              <a:ext cx="99178" cy="53684"/>
            </a:xfrm>
            <a:custGeom>
              <a:avLst/>
              <a:gdLst>
                <a:gd name="T0" fmla="*/ 0 w 15"/>
                <a:gd name="T1" fmla="*/ 4 h 8"/>
                <a:gd name="T2" fmla="*/ 0 w 15"/>
                <a:gd name="T3" fmla="*/ 3 h 8"/>
                <a:gd name="T4" fmla="*/ 0 w 15"/>
                <a:gd name="T5" fmla="*/ 3 h 8"/>
                <a:gd name="T6" fmla="*/ 4 w 15"/>
                <a:gd name="T7" fmla="*/ 5 h 8"/>
                <a:gd name="T8" fmla="*/ 4 w 15"/>
                <a:gd name="T9" fmla="*/ 5 h 8"/>
                <a:gd name="T10" fmla="*/ 4 w 15"/>
                <a:gd name="T11" fmla="*/ 6 h 8"/>
                <a:gd name="T12" fmla="*/ 4 w 15"/>
                <a:gd name="T13" fmla="*/ 6 h 8"/>
                <a:gd name="T14" fmla="*/ 5 w 15"/>
                <a:gd name="T15" fmla="*/ 8 h 8"/>
                <a:gd name="T16" fmla="*/ 7 w 15"/>
                <a:gd name="T17" fmla="*/ 6 h 8"/>
                <a:gd name="T18" fmla="*/ 15 w 15"/>
                <a:gd name="T19" fmla="*/ 3 h 8"/>
                <a:gd name="T20" fmla="*/ 15 w 15"/>
                <a:gd name="T21" fmla="*/ 0 h 8"/>
                <a:gd name="T22" fmla="*/ 7 w 15"/>
                <a:gd name="T23" fmla="*/ 0 h 8"/>
                <a:gd name="T24" fmla="*/ 1 w 15"/>
                <a:gd name="T25" fmla="*/ 1 h 8"/>
                <a:gd name="T26" fmla="*/ 1 w 15"/>
                <a:gd name="T27" fmla="*/ 2 h 8"/>
                <a:gd name="T28" fmla="*/ 0 w 15"/>
                <a:gd name="T29" fmla="*/ 3 h 8"/>
                <a:gd name="T30" fmla="*/ 0 w 15"/>
                <a:gd name="T31" fmla="*/ 3 h 8"/>
                <a:gd name="T32" fmla="*/ 0 w 15"/>
                <a:gd name="T33" fmla="*/ 4 h 8"/>
                <a:gd name="T34" fmla="*/ 0 w 15"/>
                <a:gd name="T35" fmla="*/ 4 h 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"/>
                <a:gd name="T55" fmla="*/ 0 h 8"/>
                <a:gd name="T56" fmla="*/ 15 w 15"/>
                <a:gd name="T57" fmla="*/ 8 h 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" h="8">
                  <a:moveTo>
                    <a:pt x="0" y="4"/>
                  </a:moveTo>
                  <a:lnTo>
                    <a:pt x="0" y="3"/>
                  </a:lnTo>
                  <a:cubicBezTo>
                    <a:pt x="1" y="4"/>
                    <a:pt x="2" y="5"/>
                    <a:pt x="4" y="5"/>
                  </a:cubicBezTo>
                  <a:lnTo>
                    <a:pt x="4" y="6"/>
                  </a:lnTo>
                  <a:cubicBezTo>
                    <a:pt x="4" y="7"/>
                    <a:pt x="4" y="8"/>
                    <a:pt x="5" y="8"/>
                  </a:cubicBezTo>
                  <a:cubicBezTo>
                    <a:pt x="6" y="8"/>
                    <a:pt x="6" y="6"/>
                    <a:pt x="7" y="6"/>
                  </a:cubicBezTo>
                  <a:cubicBezTo>
                    <a:pt x="9" y="4"/>
                    <a:pt x="11" y="3"/>
                    <a:pt x="15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0"/>
                    <a:pt x="10" y="0"/>
                    <a:pt x="7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2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lnTo>
                    <a:pt x="0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0" name="Freeform 166">
              <a:extLst>
                <a:ext uri="{FF2B5EF4-FFF2-40B4-BE49-F238E27FC236}">
                  <a16:creationId xmlns:a16="http://schemas.microsoft.com/office/drawing/2014/main" id="{DEA8464F-C30F-4CF0-B9EF-A9CBD18C2321}"/>
                </a:ext>
              </a:extLst>
            </p:cNvPr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1039763" y="4696041"/>
              <a:ext cx="85530" cy="78251"/>
            </a:xfrm>
            <a:custGeom>
              <a:avLst/>
              <a:gdLst>
                <a:gd name="T0" fmla="*/ 2 w 13"/>
                <a:gd name="T1" fmla="*/ 3 h 11"/>
                <a:gd name="T2" fmla="*/ 3 w 13"/>
                <a:gd name="T3" fmla="*/ 5 h 11"/>
                <a:gd name="T4" fmla="*/ 5 w 13"/>
                <a:gd name="T5" fmla="*/ 3 h 11"/>
                <a:gd name="T6" fmla="*/ 13 w 13"/>
                <a:gd name="T7" fmla="*/ 0 h 11"/>
                <a:gd name="T8" fmla="*/ 11 w 13"/>
                <a:gd name="T9" fmla="*/ 10 h 11"/>
                <a:gd name="T10" fmla="*/ 11 w 13"/>
                <a:gd name="T11" fmla="*/ 10 h 11"/>
                <a:gd name="T12" fmla="*/ 7 w 13"/>
                <a:gd name="T13" fmla="*/ 10 h 11"/>
                <a:gd name="T14" fmla="*/ 7 w 13"/>
                <a:gd name="T15" fmla="*/ 10 h 11"/>
                <a:gd name="T16" fmla="*/ 6 w 13"/>
                <a:gd name="T17" fmla="*/ 11 h 11"/>
                <a:gd name="T18" fmla="*/ 0 w 13"/>
                <a:gd name="T19" fmla="*/ 4 h 11"/>
                <a:gd name="T20" fmla="*/ 2 w 13"/>
                <a:gd name="T21" fmla="*/ 3 h 11"/>
                <a:gd name="T22" fmla="*/ 2 w 13"/>
                <a:gd name="T23" fmla="*/ 3 h 11"/>
                <a:gd name="T24" fmla="*/ 2 w 13"/>
                <a:gd name="T25" fmla="*/ 3 h 11"/>
                <a:gd name="T26" fmla="*/ 2 w 13"/>
                <a:gd name="T27" fmla="*/ 3 h 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11"/>
                <a:gd name="T44" fmla="*/ 13 w 13"/>
                <a:gd name="T45" fmla="*/ 11 h 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11">
                  <a:moveTo>
                    <a:pt x="2" y="3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4" y="3"/>
                    <a:pt x="5" y="3"/>
                  </a:cubicBezTo>
                  <a:cubicBezTo>
                    <a:pt x="7" y="1"/>
                    <a:pt x="9" y="0"/>
                    <a:pt x="13" y="0"/>
                  </a:cubicBezTo>
                  <a:cubicBezTo>
                    <a:pt x="13" y="2"/>
                    <a:pt x="11" y="6"/>
                    <a:pt x="11" y="10"/>
                  </a:cubicBezTo>
                  <a:lnTo>
                    <a:pt x="7" y="10"/>
                  </a:lnTo>
                  <a:cubicBezTo>
                    <a:pt x="6" y="10"/>
                    <a:pt x="6" y="10"/>
                    <a:pt x="6" y="11"/>
                  </a:cubicBezTo>
                  <a:cubicBezTo>
                    <a:pt x="3" y="9"/>
                    <a:pt x="3" y="5"/>
                    <a:pt x="0" y="4"/>
                  </a:cubicBezTo>
                  <a:cubicBezTo>
                    <a:pt x="1" y="4"/>
                    <a:pt x="2" y="4"/>
                    <a:pt x="2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1" name="Freeform 167">
              <a:extLst>
                <a:ext uri="{FF2B5EF4-FFF2-40B4-BE49-F238E27FC236}">
                  <a16:creationId xmlns:a16="http://schemas.microsoft.com/office/drawing/2014/main" id="{419FAB70-830E-48FE-A17D-7622B37A7DCA}"/>
                </a:ext>
              </a:extLst>
            </p:cNvPr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1071609" y="4767012"/>
              <a:ext cx="57323" cy="60963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9 h 9"/>
                <a:gd name="T4" fmla="*/ 9 w 9"/>
                <a:gd name="T5" fmla="*/ 9 h 9"/>
                <a:gd name="T6" fmla="*/ 7 w 9"/>
                <a:gd name="T7" fmla="*/ 9 h 9"/>
                <a:gd name="T8" fmla="*/ 4 w 9"/>
                <a:gd name="T9" fmla="*/ 5 h 9"/>
                <a:gd name="T10" fmla="*/ 4 w 9"/>
                <a:gd name="T11" fmla="*/ 6 h 9"/>
                <a:gd name="T12" fmla="*/ 1 w 9"/>
                <a:gd name="T13" fmla="*/ 2 h 9"/>
                <a:gd name="T14" fmla="*/ 2 w 9"/>
                <a:gd name="T15" fmla="*/ 4 h 9"/>
                <a:gd name="T16" fmla="*/ 2 w 9"/>
                <a:gd name="T17" fmla="*/ 4 h 9"/>
                <a:gd name="T18" fmla="*/ 2 w 9"/>
                <a:gd name="T19" fmla="*/ 5 h 9"/>
                <a:gd name="T20" fmla="*/ 1 w 9"/>
                <a:gd name="T21" fmla="*/ 5 h 9"/>
                <a:gd name="T22" fmla="*/ 1 w 9"/>
                <a:gd name="T23" fmla="*/ 5 h 9"/>
                <a:gd name="T24" fmla="*/ 0 w 9"/>
                <a:gd name="T25" fmla="*/ 2 h 9"/>
                <a:gd name="T26" fmla="*/ 1 w 9"/>
                <a:gd name="T27" fmla="*/ 1 h 9"/>
                <a:gd name="T28" fmla="*/ 2 w 9"/>
                <a:gd name="T29" fmla="*/ 0 h 9"/>
                <a:gd name="T30" fmla="*/ 2 w 9"/>
                <a:gd name="T31" fmla="*/ 0 h 9"/>
                <a:gd name="T32" fmla="*/ 6 w 9"/>
                <a:gd name="T33" fmla="*/ 0 h 9"/>
                <a:gd name="T34" fmla="*/ 6 w 9"/>
                <a:gd name="T35" fmla="*/ 0 h 9"/>
                <a:gd name="T36" fmla="*/ 9 w 9"/>
                <a:gd name="T37" fmla="*/ 6 h 9"/>
                <a:gd name="T38" fmla="*/ 9 w 9"/>
                <a:gd name="T39" fmla="*/ 9 h 9"/>
                <a:gd name="T40" fmla="*/ 9 w 9"/>
                <a:gd name="T41" fmla="*/ 9 h 9"/>
                <a:gd name="T42" fmla="*/ 9 w 9"/>
                <a:gd name="T43" fmla="*/ 9 h 9"/>
                <a:gd name="T44" fmla="*/ 9 w 9"/>
                <a:gd name="T45" fmla="*/ 9 h 9"/>
                <a:gd name="T46" fmla="*/ 9 w 9"/>
                <a:gd name="T47" fmla="*/ 9 h 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9"/>
                <a:gd name="T74" fmla="*/ 9 w 9"/>
                <a:gd name="T75" fmla="*/ 9 h 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9">
                  <a:moveTo>
                    <a:pt x="9" y="9"/>
                  </a:moveTo>
                  <a:lnTo>
                    <a:pt x="9" y="9"/>
                  </a:lnTo>
                  <a:cubicBezTo>
                    <a:pt x="8" y="9"/>
                    <a:pt x="8" y="9"/>
                    <a:pt x="7" y="9"/>
                  </a:cubicBezTo>
                  <a:cubicBezTo>
                    <a:pt x="5" y="9"/>
                    <a:pt x="6" y="6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2" y="3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lnTo>
                    <a:pt x="2" y="5"/>
                  </a:lnTo>
                  <a:lnTo>
                    <a:pt x="1" y="5"/>
                  </a:ln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lnTo>
                    <a:pt x="6" y="0"/>
                  </a:lnTo>
                  <a:cubicBezTo>
                    <a:pt x="6" y="2"/>
                    <a:pt x="7" y="5"/>
                    <a:pt x="9" y="6"/>
                  </a:cubicBezTo>
                  <a:cubicBezTo>
                    <a:pt x="8" y="7"/>
                    <a:pt x="9" y="7"/>
                    <a:pt x="9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2" name="Freeform 168">
              <a:extLst>
                <a:ext uri="{FF2B5EF4-FFF2-40B4-BE49-F238E27FC236}">
                  <a16:creationId xmlns:a16="http://schemas.microsoft.com/office/drawing/2014/main" id="{696DD3A5-6E2A-4DB2-B67A-CA14BDA7CA31}"/>
                </a:ext>
              </a:extLst>
            </p:cNvPr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1125293" y="4798858"/>
              <a:ext cx="96448" cy="46404"/>
            </a:xfrm>
            <a:custGeom>
              <a:avLst/>
              <a:gdLst>
                <a:gd name="T0" fmla="*/ 1 w 15"/>
                <a:gd name="T1" fmla="*/ 3 h 7"/>
                <a:gd name="T2" fmla="*/ 1 w 15"/>
                <a:gd name="T3" fmla="*/ 1 h 7"/>
                <a:gd name="T4" fmla="*/ 3 w 15"/>
                <a:gd name="T5" fmla="*/ 2 h 7"/>
                <a:gd name="T6" fmla="*/ 9 w 15"/>
                <a:gd name="T7" fmla="*/ 0 h 7"/>
                <a:gd name="T8" fmla="*/ 15 w 15"/>
                <a:gd name="T9" fmla="*/ 3 h 7"/>
                <a:gd name="T10" fmla="*/ 12 w 15"/>
                <a:gd name="T11" fmla="*/ 7 h 7"/>
                <a:gd name="T12" fmla="*/ 11 w 15"/>
                <a:gd name="T13" fmla="*/ 6 h 7"/>
                <a:gd name="T14" fmla="*/ 12 w 15"/>
                <a:gd name="T15" fmla="*/ 4 h 7"/>
                <a:gd name="T16" fmla="*/ 9 w 15"/>
                <a:gd name="T17" fmla="*/ 1 h 7"/>
                <a:gd name="T18" fmla="*/ 6 w 15"/>
                <a:gd name="T19" fmla="*/ 6 h 7"/>
                <a:gd name="T20" fmla="*/ 5 w 15"/>
                <a:gd name="T21" fmla="*/ 6 h 7"/>
                <a:gd name="T22" fmla="*/ 1 w 15"/>
                <a:gd name="T23" fmla="*/ 3 h 7"/>
                <a:gd name="T24" fmla="*/ 1 w 15"/>
                <a:gd name="T25" fmla="*/ 3 h 7"/>
                <a:gd name="T26" fmla="*/ 1 w 15"/>
                <a:gd name="T27" fmla="*/ 3 h 7"/>
                <a:gd name="T28" fmla="*/ 1 w 15"/>
                <a:gd name="T29" fmla="*/ 3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"/>
                <a:gd name="T46" fmla="*/ 0 h 7"/>
                <a:gd name="T47" fmla="*/ 15 w 15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" h="7">
                  <a:moveTo>
                    <a:pt x="1" y="3"/>
                  </a:moveTo>
                  <a:cubicBezTo>
                    <a:pt x="1" y="2"/>
                    <a:pt x="0" y="2"/>
                    <a:pt x="1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6" y="2"/>
                    <a:pt x="6" y="0"/>
                    <a:pt x="9" y="0"/>
                  </a:cubicBezTo>
                  <a:cubicBezTo>
                    <a:pt x="12" y="0"/>
                    <a:pt x="13" y="3"/>
                    <a:pt x="15" y="3"/>
                  </a:cubicBezTo>
                  <a:cubicBezTo>
                    <a:pt x="13" y="5"/>
                    <a:pt x="13" y="6"/>
                    <a:pt x="12" y="7"/>
                  </a:cubicBezTo>
                  <a:cubicBezTo>
                    <a:pt x="12" y="7"/>
                    <a:pt x="11" y="6"/>
                    <a:pt x="11" y="6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0" y="3"/>
                    <a:pt x="9" y="3"/>
                    <a:pt x="9" y="1"/>
                  </a:cubicBezTo>
                  <a:cubicBezTo>
                    <a:pt x="6" y="2"/>
                    <a:pt x="6" y="4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3" y="6"/>
                    <a:pt x="3" y="3"/>
                    <a:pt x="1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3" name="Freeform 169">
              <a:extLst>
                <a:ext uri="{FF2B5EF4-FFF2-40B4-BE49-F238E27FC236}">
                  <a16:creationId xmlns:a16="http://schemas.microsoft.com/office/drawing/2014/main" id="{DF889C84-1FC4-46D9-B648-F8F06A74B268}"/>
                </a:ext>
              </a:extLst>
            </p:cNvPr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1573869" y="5582275"/>
              <a:ext cx="100088" cy="107367"/>
            </a:xfrm>
            <a:custGeom>
              <a:avLst/>
              <a:gdLst>
                <a:gd name="T0" fmla="*/ 14 w 15"/>
                <a:gd name="T1" fmla="*/ 8 h 15"/>
                <a:gd name="T2" fmla="*/ 14 w 15"/>
                <a:gd name="T3" fmla="*/ 9 h 15"/>
                <a:gd name="T4" fmla="*/ 12 w 15"/>
                <a:gd name="T5" fmla="*/ 11 h 15"/>
                <a:gd name="T6" fmla="*/ 9 w 15"/>
                <a:gd name="T7" fmla="*/ 14 h 15"/>
                <a:gd name="T8" fmla="*/ 4 w 15"/>
                <a:gd name="T9" fmla="*/ 13 h 15"/>
                <a:gd name="T10" fmla="*/ 4 w 15"/>
                <a:gd name="T11" fmla="*/ 13 h 15"/>
                <a:gd name="T12" fmla="*/ 1 w 15"/>
                <a:gd name="T13" fmla="*/ 12 h 15"/>
                <a:gd name="T14" fmla="*/ 1 w 15"/>
                <a:gd name="T15" fmla="*/ 6 h 15"/>
                <a:gd name="T16" fmla="*/ 1 w 15"/>
                <a:gd name="T17" fmla="*/ 6 h 15"/>
                <a:gd name="T18" fmla="*/ 2 w 15"/>
                <a:gd name="T19" fmla="*/ 1 h 15"/>
                <a:gd name="T20" fmla="*/ 4 w 15"/>
                <a:gd name="T21" fmla="*/ 1 h 15"/>
                <a:gd name="T22" fmla="*/ 5 w 15"/>
                <a:gd name="T23" fmla="*/ 1 h 15"/>
                <a:gd name="T24" fmla="*/ 6 w 15"/>
                <a:gd name="T25" fmla="*/ 2 h 15"/>
                <a:gd name="T26" fmla="*/ 12 w 15"/>
                <a:gd name="T27" fmla="*/ 6 h 15"/>
                <a:gd name="T28" fmla="*/ 14 w 15"/>
                <a:gd name="T29" fmla="*/ 8 h 15"/>
                <a:gd name="T30" fmla="*/ 14 w 15"/>
                <a:gd name="T31" fmla="*/ 8 h 15"/>
                <a:gd name="T32" fmla="*/ 14 w 15"/>
                <a:gd name="T33" fmla="*/ 8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"/>
                <a:gd name="T52" fmla="*/ 0 h 15"/>
                <a:gd name="T53" fmla="*/ 15 w 15"/>
                <a:gd name="T54" fmla="*/ 15 h 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" h="15">
                  <a:moveTo>
                    <a:pt x="14" y="8"/>
                  </a:moveTo>
                  <a:cubicBezTo>
                    <a:pt x="14" y="10"/>
                    <a:pt x="14" y="9"/>
                    <a:pt x="14" y="9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3"/>
                    <a:pt x="11" y="13"/>
                    <a:pt x="9" y="14"/>
                  </a:cubicBezTo>
                  <a:cubicBezTo>
                    <a:pt x="7" y="15"/>
                    <a:pt x="4" y="15"/>
                    <a:pt x="4" y="13"/>
                  </a:cubicBezTo>
                  <a:lnTo>
                    <a:pt x="1" y="12"/>
                  </a:lnTo>
                  <a:lnTo>
                    <a:pt x="1" y="6"/>
                  </a:lnTo>
                  <a:cubicBezTo>
                    <a:pt x="1" y="4"/>
                    <a:pt x="0" y="2"/>
                    <a:pt x="2" y="1"/>
                  </a:cubicBezTo>
                  <a:cubicBezTo>
                    <a:pt x="3" y="1"/>
                    <a:pt x="3" y="0"/>
                    <a:pt x="4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10" y="4"/>
                    <a:pt x="12" y="6"/>
                  </a:cubicBezTo>
                  <a:cubicBezTo>
                    <a:pt x="12" y="7"/>
                    <a:pt x="15" y="8"/>
                    <a:pt x="14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4" name="Freeform 170">
              <a:extLst>
                <a:ext uri="{FF2B5EF4-FFF2-40B4-BE49-F238E27FC236}">
                  <a16:creationId xmlns:a16="http://schemas.microsoft.com/office/drawing/2014/main" id="{7BBB0FD0-C240-46B1-8264-FB8A7A78486B}"/>
                </a:ext>
              </a:extLst>
            </p:cNvPr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644870" y="3979956"/>
              <a:ext cx="46404" cy="42765"/>
            </a:xfrm>
            <a:custGeom>
              <a:avLst/>
              <a:gdLst>
                <a:gd name="T0" fmla="*/ 0 w 7"/>
                <a:gd name="T1" fmla="*/ 0 h 6"/>
                <a:gd name="T2" fmla="*/ 6 w 7"/>
                <a:gd name="T3" fmla="*/ 6 h 6"/>
                <a:gd name="T4" fmla="*/ 7 w 7"/>
                <a:gd name="T5" fmla="*/ 5 h 6"/>
                <a:gd name="T6" fmla="*/ 6 w 7"/>
                <a:gd name="T7" fmla="*/ 2 h 6"/>
                <a:gd name="T8" fmla="*/ 3 w 7"/>
                <a:gd name="T9" fmla="*/ 0 h 6"/>
                <a:gd name="T10" fmla="*/ 1 w 7"/>
                <a:gd name="T11" fmla="*/ 0 h 6"/>
                <a:gd name="T12" fmla="*/ 1 w 7"/>
                <a:gd name="T13" fmla="*/ 0 h 6"/>
                <a:gd name="T14" fmla="*/ 0 w 7"/>
                <a:gd name="T15" fmla="*/ 0 h 6"/>
                <a:gd name="T16" fmla="*/ 0 w 7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0" y="0"/>
                  </a:moveTo>
                  <a:cubicBezTo>
                    <a:pt x="0" y="2"/>
                    <a:pt x="4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6" y="4"/>
                    <a:pt x="6" y="4"/>
                    <a:pt x="6" y="2"/>
                  </a:cubicBezTo>
                  <a:cubicBezTo>
                    <a:pt x="5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lnTo>
                    <a:pt x="0" y="0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5" name="Freeform 171">
              <a:extLst>
                <a:ext uri="{FF2B5EF4-FFF2-40B4-BE49-F238E27FC236}">
                  <a16:creationId xmlns:a16="http://schemas.microsoft.com/office/drawing/2014/main" id="{8467ECB2-F471-44AE-BD28-D72DA4310E99}"/>
                </a:ext>
              </a:extLst>
            </p:cNvPr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623032" y="3912624"/>
              <a:ext cx="21837" cy="50044"/>
            </a:xfrm>
            <a:custGeom>
              <a:avLst/>
              <a:gdLst>
                <a:gd name="T0" fmla="*/ 2 w 4"/>
                <a:gd name="T1" fmla="*/ 6 h 7"/>
                <a:gd name="T2" fmla="*/ 4 w 4"/>
                <a:gd name="T3" fmla="*/ 2 h 7"/>
                <a:gd name="T4" fmla="*/ 4 w 4"/>
                <a:gd name="T5" fmla="*/ 1 h 7"/>
                <a:gd name="T6" fmla="*/ 4 w 4"/>
                <a:gd name="T7" fmla="*/ 1 h 7"/>
                <a:gd name="T8" fmla="*/ 2 w 4"/>
                <a:gd name="T9" fmla="*/ 0 h 7"/>
                <a:gd name="T10" fmla="*/ 2 w 4"/>
                <a:gd name="T11" fmla="*/ 0 h 7"/>
                <a:gd name="T12" fmla="*/ 0 w 4"/>
                <a:gd name="T13" fmla="*/ 0 h 7"/>
                <a:gd name="T14" fmla="*/ 0 w 4"/>
                <a:gd name="T15" fmla="*/ 0 h 7"/>
                <a:gd name="T16" fmla="*/ 0 w 4"/>
                <a:gd name="T17" fmla="*/ 3 h 7"/>
                <a:gd name="T18" fmla="*/ 1 w 4"/>
                <a:gd name="T19" fmla="*/ 7 h 7"/>
                <a:gd name="T20" fmla="*/ 2 w 4"/>
                <a:gd name="T21" fmla="*/ 6 h 7"/>
                <a:gd name="T22" fmla="*/ 2 w 4"/>
                <a:gd name="T23" fmla="*/ 6 h 7"/>
                <a:gd name="T24" fmla="*/ 2 w 4"/>
                <a:gd name="T25" fmla="*/ 6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7"/>
                <a:gd name="T41" fmla="*/ 4 w 4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7">
                  <a:moveTo>
                    <a:pt x="2" y="6"/>
                  </a:moveTo>
                  <a:lnTo>
                    <a:pt x="4" y="2"/>
                  </a:lnTo>
                  <a:lnTo>
                    <a:pt x="4" y="1"/>
                  </a:lnTo>
                  <a:cubicBezTo>
                    <a:pt x="2" y="1"/>
                    <a:pt x="2" y="0"/>
                    <a:pt x="2" y="0"/>
                  </a:cubicBezTo>
                  <a:lnTo>
                    <a:pt x="0" y="0"/>
                  </a:ln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6" name="Freeform 172">
              <a:extLst>
                <a:ext uri="{FF2B5EF4-FFF2-40B4-BE49-F238E27FC236}">
                  <a16:creationId xmlns:a16="http://schemas.microsoft.com/office/drawing/2014/main" id="{0B9CDBD5-3766-43C2-83C8-5B48FE753E34}"/>
                </a:ext>
              </a:extLst>
            </p:cNvPr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1385521" y="3706078"/>
              <a:ext cx="70972" cy="39125"/>
            </a:xfrm>
            <a:custGeom>
              <a:avLst/>
              <a:gdLst>
                <a:gd name="T0" fmla="*/ 0 w 11"/>
                <a:gd name="T1" fmla="*/ 4 h 6"/>
                <a:gd name="T2" fmla="*/ 2 w 11"/>
                <a:gd name="T3" fmla="*/ 6 h 6"/>
                <a:gd name="T4" fmla="*/ 6 w 11"/>
                <a:gd name="T5" fmla="*/ 4 h 6"/>
                <a:gd name="T6" fmla="*/ 9 w 11"/>
                <a:gd name="T7" fmla="*/ 5 h 6"/>
                <a:gd name="T8" fmla="*/ 9 w 11"/>
                <a:gd name="T9" fmla="*/ 5 h 6"/>
                <a:gd name="T10" fmla="*/ 11 w 11"/>
                <a:gd name="T11" fmla="*/ 5 h 6"/>
                <a:gd name="T12" fmla="*/ 11 w 11"/>
                <a:gd name="T13" fmla="*/ 5 h 6"/>
                <a:gd name="T14" fmla="*/ 11 w 11"/>
                <a:gd name="T15" fmla="*/ 5 h 6"/>
                <a:gd name="T16" fmla="*/ 10 w 11"/>
                <a:gd name="T17" fmla="*/ 4 h 6"/>
                <a:gd name="T18" fmla="*/ 10 w 11"/>
                <a:gd name="T19" fmla="*/ 3 h 6"/>
                <a:gd name="T20" fmla="*/ 5 w 11"/>
                <a:gd name="T21" fmla="*/ 0 h 6"/>
                <a:gd name="T22" fmla="*/ 0 w 11"/>
                <a:gd name="T23" fmla="*/ 4 h 6"/>
                <a:gd name="T24" fmla="*/ 0 w 11"/>
                <a:gd name="T25" fmla="*/ 4 h 6"/>
                <a:gd name="T26" fmla="*/ 0 w 11"/>
                <a:gd name="T27" fmla="*/ 4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6"/>
                <a:gd name="T44" fmla="*/ 11 w 11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6">
                  <a:moveTo>
                    <a:pt x="0" y="4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4"/>
                    <a:pt x="6" y="4"/>
                  </a:cubicBezTo>
                  <a:cubicBezTo>
                    <a:pt x="7" y="4"/>
                    <a:pt x="8" y="5"/>
                    <a:pt x="9" y="5"/>
                  </a:cubicBezTo>
                  <a:lnTo>
                    <a:pt x="11" y="5"/>
                  </a:lnTo>
                  <a:cubicBezTo>
                    <a:pt x="11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9" y="1"/>
                    <a:pt x="6" y="1"/>
                    <a:pt x="5" y="0"/>
                  </a:cubicBezTo>
                  <a:cubicBezTo>
                    <a:pt x="3" y="0"/>
                    <a:pt x="0" y="3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7" name="Freeform 173">
              <a:extLst>
                <a:ext uri="{FF2B5EF4-FFF2-40B4-BE49-F238E27FC236}">
                  <a16:creationId xmlns:a16="http://schemas.microsoft.com/office/drawing/2014/main" id="{BFE47B9C-B5DB-4F9F-95CC-1D98504C6768}"/>
                </a:ext>
              </a:extLst>
            </p:cNvPr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1495618" y="3706078"/>
              <a:ext cx="42765" cy="18198"/>
            </a:xfrm>
            <a:custGeom>
              <a:avLst/>
              <a:gdLst>
                <a:gd name="T0" fmla="*/ 0 w 6"/>
                <a:gd name="T1" fmla="*/ 2 h 3"/>
                <a:gd name="T2" fmla="*/ 3 w 6"/>
                <a:gd name="T3" fmla="*/ 3 h 3"/>
                <a:gd name="T4" fmla="*/ 6 w 6"/>
                <a:gd name="T5" fmla="*/ 1 h 3"/>
                <a:gd name="T6" fmla="*/ 0 w 6"/>
                <a:gd name="T7" fmla="*/ 2 h 3"/>
                <a:gd name="T8" fmla="*/ 0 w 6"/>
                <a:gd name="T9" fmla="*/ 2 h 3"/>
                <a:gd name="T10" fmla="*/ 0 w 6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0" y="2"/>
                  </a:moveTo>
                  <a:cubicBezTo>
                    <a:pt x="1" y="3"/>
                    <a:pt x="2" y="3"/>
                    <a:pt x="3" y="3"/>
                  </a:cubicBezTo>
                  <a:cubicBezTo>
                    <a:pt x="5" y="3"/>
                    <a:pt x="5" y="2"/>
                    <a:pt x="6" y="1"/>
                  </a:cubicBezTo>
                  <a:cubicBezTo>
                    <a:pt x="4" y="0"/>
                    <a:pt x="1" y="1"/>
                    <a:pt x="0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8" name="Freeform 174">
              <a:extLst>
                <a:ext uri="{FF2B5EF4-FFF2-40B4-BE49-F238E27FC236}">
                  <a16:creationId xmlns:a16="http://schemas.microsoft.com/office/drawing/2014/main" id="{AE5E3EFD-CA01-4F63-9C17-2DCCF0E1686B}"/>
                </a:ext>
              </a:extLst>
            </p:cNvPr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1542023" y="3656034"/>
              <a:ext cx="24567" cy="14558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2 h 2"/>
                <a:gd name="T4" fmla="*/ 4 w 4"/>
                <a:gd name="T5" fmla="*/ 1 h 2"/>
                <a:gd name="T6" fmla="*/ 4 w 4"/>
                <a:gd name="T7" fmla="*/ 1 h 2"/>
                <a:gd name="T8" fmla="*/ 4 w 4"/>
                <a:gd name="T9" fmla="*/ 0 h 2"/>
                <a:gd name="T10" fmla="*/ 4 w 4"/>
                <a:gd name="T11" fmla="*/ 0 h 2"/>
                <a:gd name="T12" fmla="*/ 0 w 4"/>
                <a:gd name="T13" fmla="*/ 2 h 2"/>
                <a:gd name="T14" fmla="*/ 0 w 4"/>
                <a:gd name="T15" fmla="*/ 2 h 2"/>
                <a:gd name="T16" fmla="*/ 0 w 4"/>
                <a:gd name="T17" fmla="*/ 2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2"/>
                <a:gd name="T29" fmla="*/ 4 w 4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9" name="Freeform 175">
              <a:extLst>
                <a:ext uri="{FF2B5EF4-FFF2-40B4-BE49-F238E27FC236}">
                  <a16:creationId xmlns:a16="http://schemas.microsoft.com/office/drawing/2014/main" id="{8D666A28-F0D5-4077-9ED9-0CC40AC47ABC}"/>
                </a:ext>
              </a:extLst>
            </p:cNvPr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1385521" y="3564135"/>
              <a:ext cx="70972" cy="31846"/>
            </a:xfrm>
            <a:custGeom>
              <a:avLst/>
              <a:gdLst>
                <a:gd name="T0" fmla="*/ 1 w 11"/>
                <a:gd name="T1" fmla="*/ 4 h 4"/>
                <a:gd name="T2" fmla="*/ 0 w 11"/>
                <a:gd name="T3" fmla="*/ 3 h 4"/>
                <a:gd name="T4" fmla="*/ 6 w 11"/>
                <a:gd name="T5" fmla="*/ 0 h 4"/>
                <a:gd name="T6" fmla="*/ 11 w 11"/>
                <a:gd name="T7" fmla="*/ 0 h 4"/>
                <a:gd name="T8" fmla="*/ 5 w 11"/>
                <a:gd name="T9" fmla="*/ 3 h 4"/>
                <a:gd name="T10" fmla="*/ 4 w 11"/>
                <a:gd name="T11" fmla="*/ 3 h 4"/>
                <a:gd name="T12" fmla="*/ 1 w 11"/>
                <a:gd name="T13" fmla="*/ 4 h 4"/>
                <a:gd name="T14" fmla="*/ 1 w 11"/>
                <a:gd name="T15" fmla="*/ 4 h 4"/>
                <a:gd name="T16" fmla="*/ 1 w 11"/>
                <a:gd name="T17" fmla="*/ 4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4"/>
                <a:gd name="T29" fmla="*/ 11 w 11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4">
                  <a:moveTo>
                    <a:pt x="1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5" y="0"/>
                    <a:pt x="6" y="0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0" y="1"/>
                    <a:pt x="7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4"/>
                    <a:pt x="1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0" name="Freeform 176">
              <a:extLst>
                <a:ext uri="{FF2B5EF4-FFF2-40B4-BE49-F238E27FC236}">
                  <a16:creationId xmlns:a16="http://schemas.microsoft.com/office/drawing/2014/main" id="{277E65F8-F637-4A5B-BD12-5234A0F62422}"/>
                </a:ext>
              </a:extLst>
            </p:cNvPr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1307271" y="3564135"/>
              <a:ext cx="63692" cy="41855"/>
            </a:xfrm>
            <a:custGeom>
              <a:avLst/>
              <a:gdLst>
                <a:gd name="T0" fmla="*/ 2 w 10"/>
                <a:gd name="T1" fmla="*/ 5 h 6"/>
                <a:gd name="T2" fmla="*/ 0 w 10"/>
                <a:gd name="T3" fmla="*/ 4 h 6"/>
                <a:gd name="T4" fmla="*/ 0 w 10"/>
                <a:gd name="T5" fmla="*/ 4 h 6"/>
                <a:gd name="T6" fmla="*/ 0 w 10"/>
                <a:gd name="T7" fmla="*/ 3 h 6"/>
                <a:gd name="T8" fmla="*/ 0 w 10"/>
                <a:gd name="T9" fmla="*/ 3 h 6"/>
                <a:gd name="T10" fmla="*/ 1 w 10"/>
                <a:gd name="T11" fmla="*/ 2 h 6"/>
                <a:gd name="T12" fmla="*/ 3 w 10"/>
                <a:gd name="T13" fmla="*/ 2 h 6"/>
                <a:gd name="T14" fmla="*/ 7 w 10"/>
                <a:gd name="T15" fmla="*/ 0 h 6"/>
                <a:gd name="T16" fmla="*/ 8 w 10"/>
                <a:gd name="T17" fmla="*/ 1 h 6"/>
                <a:gd name="T18" fmla="*/ 10 w 10"/>
                <a:gd name="T19" fmla="*/ 0 h 6"/>
                <a:gd name="T20" fmla="*/ 10 w 10"/>
                <a:gd name="T21" fmla="*/ 0 h 6"/>
                <a:gd name="T22" fmla="*/ 10 w 10"/>
                <a:gd name="T23" fmla="*/ 0 h 6"/>
                <a:gd name="T24" fmla="*/ 10 w 10"/>
                <a:gd name="T25" fmla="*/ 0 h 6"/>
                <a:gd name="T26" fmla="*/ 9 w 10"/>
                <a:gd name="T27" fmla="*/ 2 h 6"/>
                <a:gd name="T28" fmla="*/ 9 w 10"/>
                <a:gd name="T29" fmla="*/ 4 h 6"/>
                <a:gd name="T30" fmla="*/ 6 w 10"/>
                <a:gd name="T31" fmla="*/ 5 h 6"/>
                <a:gd name="T32" fmla="*/ 3 w 10"/>
                <a:gd name="T33" fmla="*/ 6 h 6"/>
                <a:gd name="T34" fmla="*/ 2 w 10"/>
                <a:gd name="T35" fmla="*/ 5 h 6"/>
                <a:gd name="T36" fmla="*/ 2 w 10"/>
                <a:gd name="T37" fmla="*/ 5 h 6"/>
                <a:gd name="T38" fmla="*/ 2 w 10"/>
                <a:gd name="T39" fmla="*/ 5 h 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"/>
                <a:gd name="T61" fmla="*/ 0 h 6"/>
                <a:gd name="T62" fmla="*/ 10 w 10"/>
                <a:gd name="T63" fmla="*/ 6 h 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" h="6">
                  <a:moveTo>
                    <a:pt x="2" y="5"/>
                  </a:moveTo>
                  <a:cubicBezTo>
                    <a:pt x="1" y="4"/>
                    <a:pt x="1" y="4"/>
                    <a:pt x="0" y="4"/>
                  </a:cubicBezTo>
                  <a:lnTo>
                    <a:pt x="0" y="3"/>
                  </a:ln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1"/>
                    <a:pt x="7" y="0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1" name="Freeform 177">
              <a:extLst>
                <a:ext uri="{FF2B5EF4-FFF2-40B4-BE49-F238E27FC236}">
                  <a16:creationId xmlns:a16="http://schemas.microsoft.com/office/drawing/2014/main" id="{F99F778C-B198-4E85-BE18-28E046240BE2}"/>
                </a:ext>
              </a:extLst>
            </p:cNvPr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1036123" y="3553216"/>
              <a:ext cx="131934" cy="60053"/>
            </a:xfrm>
            <a:custGeom>
              <a:avLst/>
              <a:gdLst>
                <a:gd name="T0" fmla="*/ 0 w 21"/>
                <a:gd name="T1" fmla="*/ 7 h 9"/>
                <a:gd name="T2" fmla="*/ 2 w 21"/>
                <a:gd name="T3" fmla="*/ 9 h 9"/>
                <a:gd name="T4" fmla="*/ 11 w 21"/>
                <a:gd name="T5" fmla="*/ 5 h 9"/>
                <a:gd name="T6" fmla="*/ 21 w 21"/>
                <a:gd name="T7" fmla="*/ 2 h 9"/>
                <a:gd name="T8" fmla="*/ 10 w 21"/>
                <a:gd name="T9" fmla="*/ 0 h 9"/>
                <a:gd name="T10" fmla="*/ 7 w 21"/>
                <a:gd name="T11" fmla="*/ 0 h 9"/>
                <a:gd name="T12" fmla="*/ 0 w 21"/>
                <a:gd name="T13" fmla="*/ 7 h 9"/>
                <a:gd name="T14" fmla="*/ 0 w 21"/>
                <a:gd name="T15" fmla="*/ 7 h 9"/>
                <a:gd name="T16" fmla="*/ 0 w 21"/>
                <a:gd name="T17" fmla="*/ 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9"/>
                <a:gd name="T29" fmla="*/ 21 w 21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9">
                  <a:moveTo>
                    <a:pt x="0" y="7"/>
                  </a:moveTo>
                  <a:cubicBezTo>
                    <a:pt x="0" y="9"/>
                    <a:pt x="1" y="9"/>
                    <a:pt x="2" y="9"/>
                  </a:cubicBezTo>
                  <a:cubicBezTo>
                    <a:pt x="5" y="9"/>
                    <a:pt x="8" y="6"/>
                    <a:pt x="11" y="5"/>
                  </a:cubicBezTo>
                  <a:cubicBezTo>
                    <a:pt x="13" y="5"/>
                    <a:pt x="20" y="4"/>
                    <a:pt x="21" y="2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8" y="1"/>
                    <a:pt x="7" y="0"/>
                  </a:cubicBezTo>
                  <a:cubicBezTo>
                    <a:pt x="7" y="5"/>
                    <a:pt x="0" y="3"/>
                    <a:pt x="0" y="7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2" name="Freeform 178">
              <a:extLst>
                <a:ext uri="{FF2B5EF4-FFF2-40B4-BE49-F238E27FC236}">
                  <a16:creationId xmlns:a16="http://schemas.microsoft.com/office/drawing/2014/main" id="{B192AF02-548C-4A86-9F1A-4B933B92AD5D}"/>
                </a:ext>
              </a:extLst>
            </p:cNvPr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1086167" y="3574144"/>
              <a:ext cx="195627" cy="81890"/>
            </a:xfrm>
            <a:custGeom>
              <a:avLst/>
              <a:gdLst>
                <a:gd name="T0" fmla="*/ 2 w 30"/>
                <a:gd name="T1" fmla="*/ 4 h 12"/>
                <a:gd name="T2" fmla="*/ 14 w 30"/>
                <a:gd name="T3" fmla="*/ 0 h 12"/>
                <a:gd name="T4" fmla="*/ 14 w 30"/>
                <a:gd name="T5" fmla="*/ 0 h 12"/>
                <a:gd name="T6" fmla="*/ 13 w 30"/>
                <a:gd name="T7" fmla="*/ 2 h 12"/>
                <a:gd name="T8" fmla="*/ 16 w 30"/>
                <a:gd name="T9" fmla="*/ 1 h 12"/>
                <a:gd name="T10" fmla="*/ 17 w 30"/>
                <a:gd name="T11" fmla="*/ 4 h 12"/>
                <a:gd name="T12" fmla="*/ 17 w 30"/>
                <a:gd name="T13" fmla="*/ 4 h 12"/>
                <a:gd name="T14" fmla="*/ 18 w 30"/>
                <a:gd name="T15" fmla="*/ 4 h 12"/>
                <a:gd name="T16" fmla="*/ 22 w 30"/>
                <a:gd name="T17" fmla="*/ 1 h 12"/>
                <a:gd name="T18" fmla="*/ 22 w 30"/>
                <a:gd name="T19" fmla="*/ 1 h 12"/>
                <a:gd name="T20" fmla="*/ 23 w 30"/>
                <a:gd name="T21" fmla="*/ 4 h 12"/>
                <a:gd name="T22" fmla="*/ 24 w 30"/>
                <a:gd name="T23" fmla="*/ 1 h 12"/>
                <a:gd name="T24" fmla="*/ 25 w 30"/>
                <a:gd name="T25" fmla="*/ 0 h 12"/>
                <a:gd name="T26" fmla="*/ 28 w 30"/>
                <a:gd name="T27" fmla="*/ 0 h 12"/>
                <a:gd name="T28" fmla="*/ 29 w 30"/>
                <a:gd name="T29" fmla="*/ 3 h 12"/>
                <a:gd name="T30" fmla="*/ 27 w 30"/>
                <a:gd name="T31" fmla="*/ 6 h 12"/>
                <a:gd name="T32" fmla="*/ 30 w 30"/>
                <a:gd name="T33" fmla="*/ 8 h 12"/>
                <a:gd name="T34" fmla="*/ 30 w 30"/>
                <a:gd name="T35" fmla="*/ 8 h 12"/>
                <a:gd name="T36" fmla="*/ 30 w 30"/>
                <a:gd name="T37" fmla="*/ 9 h 12"/>
                <a:gd name="T38" fmla="*/ 30 w 30"/>
                <a:gd name="T39" fmla="*/ 9 h 12"/>
                <a:gd name="T40" fmla="*/ 25 w 30"/>
                <a:gd name="T41" fmla="*/ 9 h 12"/>
                <a:gd name="T42" fmla="*/ 22 w 30"/>
                <a:gd name="T43" fmla="*/ 10 h 12"/>
                <a:gd name="T44" fmla="*/ 18 w 30"/>
                <a:gd name="T45" fmla="*/ 10 h 12"/>
                <a:gd name="T46" fmla="*/ 11 w 30"/>
                <a:gd name="T47" fmla="*/ 11 h 12"/>
                <a:gd name="T48" fmla="*/ 4 w 30"/>
                <a:gd name="T49" fmla="*/ 11 h 12"/>
                <a:gd name="T50" fmla="*/ 4 w 30"/>
                <a:gd name="T51" fmla="*/ 11 h 12"/>
                <a:gd name="T52" fmla="*/ 4 w 30"/>
                <a:gd name="T53" fmla="*/ 10 h 12"/>
                <a:gd name="T54" fmla="*/ 4 w 30"/>
                <a:gd name="T55" fmla="*/ 10 h 12"/>
                <a:gd name="T56" fmla="*/ 0 w 30"/>
                <a:gd name="T57" fmla="*/ 9 h 12"/>
                <a:gd name="T58" fmla="*/ 4 w 30"/>
                <a:gd name="T59" fmla="*/ 8 h 12"/>
                <a:gd name="T60" fmla="*/ 10 w 30"/>
                <a:gd name="T61" fmla="*/ 8 h 12"/>
                <a:gd name="T62" fmla="*/ 10 w 30"/>
                <a:gd name="T63" fmla="*/ 8 h 12"/>
                <a:gd name="T64" fmla="*/ 5 w 30"/>
                <a:gd name="T65" fmla="*/ 7 h 12"/>
                <a:gd name="T66" fmla="*/ 1 w 30"/>
                <a:gd name="T67" fmla="*/ 7 h 12"/>
                <a:gd name="T68" fmla="*/ 1 w 30"/>
                <a:gd name="T69" fmla="*/ 7 h 12"/>
                <a:gd name="T70" fmla="*/ 8 w 30"/>
                <a:gd name="T71" fmla="*/ 5 h 12"/>
                <a:gd name="T72" fmla="*/ 2 w 30"/>
                <a:gd name="T73" fmla="*/ 6 h 12"/>
                <a:gd name="T74" fmla="*/ 2 w 30"/>
                <a:gd name="T75" fmla="*/ 4 h 12"/>
                <a:gd name="T76" fmla="*/ 2 w 30"/>
                <a:gd name="T77" fmla="*/ 4 h 12"/>
                <a:gd name="T78" fmla="*/ 2 w 30"/>
                <a:gd name="T79" fmla="*/ 4 h 12"/>
                <a:gd name="T80" fmla="*/ 2 w 30"/>
                <a:gd name="T81" fmla="*/ 4 h 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"/>
                <a:gd name="T124" fmla="*/ 0 h 12"/>
                <a:gd name="T125" fmla="*/ 30 w 30"/>
                <a:gd name="T126" fmla="*/ 12 h 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" h="12">
                  <a:moveTo>
                    <a:pt x="2" y="4"/>
                  </a:moveTo>
                  <a:lnTo>
                    <a:pt x="14" y="0"/>
                  </a:lnTo>
                  <a:cubicBezTo>
                    <a:pt x="14" y="1"/>
                    <a:pt x="12" y="2"/>
                    <a:pt x="13" y="2"/>
                  </a:cubicBezTo>
                  <a:cubicBezTo>
                    <a:pt x="15" y="2"/>
                    <a:pt x="15" y="2"/>
                    <a:pt x="16" y="1"/>
                  </a:cubicBezTo>
                  <a:cubicBezTo>
                    <a:pt x="17" y="2"/>
                    <a:pt x="16" y="3"/>
                    <a:pt x="17" y="4"/>
                  </a:cubicBezTo>
                  <a:lnTo>
                    <a:pt x="18" y="4"/>
                  </a:lnTo>
                  <a:lnTo>
                    <a:pt x="22" y="1"/>
                  </a:lnTo>
                  <a:cubicBezTo>
                    <a:pt x="22" y="2"/>
                    <a:pt x="22" y="3"/>
                    <a:pt x="23" y="4"/>
                  </a:cubicBezTo>
                  <a:cubicBezTo>
                    <a:pt x="24" y="3"/>
                    <a:pt x="24" y="3"/>
                    <a:pt x="24" y="1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7" y="0"/>
                    <a:pt x="27" y="1"/>
                    <a:pt x="28" y="0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8" y="6"/>
                    <a:pt x="27" y="6"/>
                  </a:cubicBezTo>
                  <a:cubicBezTo>
                    <a:pt x="28" y="7"/>
                    <a:pt x="29" y="7"/>
                    <a:pt x="30" y="8"/>
                  </a:cubicBezTo>
                  <a:lnTo>
                    <a:pt x="30" y="9"/>
                  </a:lnTo>
                  <a:cubicBezTo>
                    <a:pt x="27" y="10"/>
                    <a:pt x="28" y="9"/>
                    <a:pt x="25" y="9"/>
                  </a:cubicBezTo>
                  <a:cubicBezTo>
                    <a:pt x="24" y="9"/>
                    <a:pt x="24" y="10"/>
                    <a:pt x="22" y="10"/>
                  </a:cubicBezTo>
                  <a:cubicBezTo>
                    <a:pt x="20" y="10"/>
                    <a:pt x="19" y="10"/>
                    <a:pt x="18" y="10"/>
                  </a:cubicBezTo>
                  <a:cubicBezTo>
                    <a:pt x="18" y="10"/>
                    <a:pt x="12" y="11"/>
                    <a:pt x="11" y="11"/>
                  </a:cubicBezTo>
                  <a:cubicBezTo>
                    <a:pt x="8" y="11"/>
                    <a:pt x="6" y="12"/>
                    <a:pt x="4" y="11"/>
                  </a:cubicBezTo>
                  <a:lnTo>
                    <a:pt x="4" y="10"/>
                  </a:lnTo>
                  <a:cubicBezTo>
                    <a:pt x="2" y="10"/>
                    <a:pt x="1" y="10"/>
                    <a:pt x="0" y="9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7" y="8"/>
                    <a:pt x="8" y="9"/>
                    <a:pt x="10" y="8"/>
                  </a:cubicBezTo>
                  <a:lnTo>
                    <a:pt x="5" y="7"/>
                  </a:lnTo>
                  <a:lnTo>
                    <a:pt x="1" y="7"/>
                  </a:lnTo>
                  <a:cubicBezTo>
                    <a:pt x="2" y="6"/>
                    <a:pt x="7" y="6"/>
                    <a:pt x="8" y="5"/>
                  </a:cubicBezTo>
                  <a:cubicBezTo>
                    <a:pt x="7" y="4"/>
                    <a:pt x="4" y="6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3" name="Freeform 179">
              <a:extLst>
                <a:ext uri="{FF2B5EF4-FFF2-40B4-BE49-F238E27FC236}">
                  <a16:creationId xmlns:a16="http://schemas.microsoft.com/office/drawing/2014/main" id="{83BCF93C-B89B-40D3-8555-93EFB0705372}"/>
                </a:ext>
              </a:extLst>
            </p:cNvPr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1620273" y="3962668"/>
              <a:ext cx="100088" cy="95539"/>
            </a:xfrm>
            <a:custGeom>
              <a:avLst/>
              <a:gdLst>
                <a:gd name="T0" fmla="*/ 8 w 15"/>
                <a:gd name="T1" fmla="*/ 2 h 14"/>
                <a:gd name="T2" fmla="*/ 11 w 15"/>
                <a:gd name="T3" fmla="*/ 1 h 14"/>
                <a:gd name="T4" fmla="*/ 8 w 15"/>
                <a:gd name="T5" fmla="*/ 4 h 14"/>
                <a:gd name="T6" fmla="*/ 10 w 15"/>
                <a:gd name="T7" fmla="*/ 4 h 14"/>
                <a:gd name="T8" fmla="*/ 10 w 15"/>
                <a:gd name="T9" fmla="*/ 5 h 14"/>
                <a:gd name="T10" fmla="*/ 15 w 15"/>
                <a:gd name="T11" fmla="*/ 7 h 14"/>
                <a:gd name="T12" fmla="*/ 13 w 15"/>
                <a:gd name="T13" fmla="*/ 8 h 14"/>
                <a:gd name="T14" fmla="*/ 15 w 15"/>
                <a:gd name="T15" fmla="*/ 9 h 14"/>
                <a:gd name="T16" fmla="*/ 8 w 15"/>
                <a:gd name="T17" fmla="*/ 14 h 14"/>
                <a:gd name="T18" fmla="*/ 8 w 15"/>
                <a:gd name="T19" fmla="*/ 14 h 14"/>
                <a:gd name="T20" fmla="*/ 8 w 15"/>
                <a:gd name="T21" fmla="*/ 12 h 14"/>
                <a:gd name="T22" fmla="*/ 8 w 15"/>
                <a:gd name="T23" fmla="*/ 12 h 14"/>
                <a:gd name="T24" fmla="*/ 9 w 15"/>
                <a:gd name="T25" fmla="*/ 12 h 14"/>
                <a:gd name="T26" fmla="*/ 1 w 15"/>
                <a:gd name="T27" fmla="*/ 12 h 14"/>
                <a:gd name="T28" fmla="*/ 0 w 15"/>
                <a:gd name="T29" fmla="*/ 11 h 14"/>
                <a:gd name="T30" fmla="*/ 4 w 15"/>
                <a:gd name="T31" fmla="*/ 7 h 14"/>
                <a:gd name="T32" fmla="*/ 8 w 15"/>
                <a:gd name="T33" fmla="*/ 2 h 14"/>
                <a:gd name="T34" fmla="*/ 8 w 15"/>
                <a:gd name="T35" fmla="*/ 2 h 14"/>
                <a:gd name="T36" fmla="*/ 8 w 15"/>
                <a:gd name="T37" fmla="*/ 2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14"/>
                <a:gd name="T59" fmla="*/ 15 w 15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14">
                  <a:moveTo>
                    <a:pt x="8" y="2"/>
                  </a:moveTo>
                  <a:cubicBezTo>
                    <a:pt x="8" y="2"/>
                    <a:pt x="11" y="0"/>
                    <a:pt x="11" y="1"/>
                  </a:cubicBezTo>
                  <a:cubicBezTo>
                    <a:pt x="11" y="2"/>
                    <a:pt x="10" y="4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6"/>
                    <a:pt x="15" y="7"/>
                    <a:pt x="15" y="7"/>
                  </a:cubicBezTo>
                  <a:cubicBezTo>
                    <a:pt x="14" y="7"/>
                    <a:pt x="13" y="8"/>
                    <a:pt x="13" y="8"/>
                  </a:cubicBezTo>
                  <a:cubicBezTo>
                    <a:pt x="13" y="9"/>
                    <a:pt x="15" y="9"/>
                    <a:pt x="15" y="9"/>
                  </a:cubicBezTo>
                  <a:cubicBezTo>
                    <a:pt x="12" y="11"/>
                    <a:pt x="11" y="12"/>
                    <a:pt x="8" y="14"/>
                  </a:cubicBezTo>
                  <a:lnTo>
                    <a:pt x="8" y="12"/>
                  </a:lnTo>
                  <a:cubicBezTo>
                    <a:pt x="8" y="12"/>
                    <a:pt x="9" y="12"/>
                    <a:pt x="9" y="12"/>
                  </a:cubicBezTo>
                  <a:cubicBezTo>
                    <a:pt x="6" y="12"/>
                    <a:pt x="3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0"/>
                    <a:pt x="4" y="8"/>
                    <a:pt x="4" y="7"/>
                  </a:cubicBezTo>
                  <a:cubicBezTo>
                    <a:pt x="6" y="6"/>
                    <a:pt x="6" y="2"/>
                    <a:pt x="8" y="2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4" name="Freeform 180">
              <a:extLst>
                <a:ext uri="{FF2B5EF4-FFF2-40B4-BE49-F238E27FC236}">
                  <a16:creationId xmlns:a16="http://schemas.microsoft.com/office/drawing/2014/main" id="{E02C15BE-3DDD-48BE-85D6-155207FF0559}"/>
                </a:ext>
              </a:extLst>
            </p:cNvPr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1136211" y="3510451"/>
              <a:ext cx="99178" cy="28207"/>
            </a:xfrm>
            <a:custGeom>
              <a:avLst/>
              <a:gdLst>
                <a:gd name="T0" fmla="*/ 4 w 15"/>
                <a:gd name="T1" fmla="*/ 4 h 4"/>
                <a:gd name="T2" fmla="*/ 15 w 15"/>
                <a:gd name="T3" fmla="*/ 0 h 4"/>
                <a:gd name="T4" fmla="*/ 12 w 15"/>
                <a:gd name="T5" fmla="*/ 0 h 4"/>
                <a:gd name="T6" fmla="*/ 0 w 15"/>
                <a:gd name="T7" fmla="*/ 4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4" y="4"/>
                  </a:moveTo>
                  <a:cubicBezTo>
                    <a:pt x="7" y="2"/>
                    <a:pt x="13" y="3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1" y="2"/>
                    <a:pt x="0" y="4"/>
                  </a:cubicBezTo>
                  <a:lnTo>
                    <a:pt x="4" y="4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5" name="Freeform 181">
              <a:extLst>
                <a:ext uri="{FF2B5EF4-FFF2-40B4-BE49-F238E27FC236}">
                  <a16:creationId xmlns:a16="http://schemas.microsoft.com/office/drawing/2014/main" id="{D9972969-7378-4D06-8448-27EE06C46645}"/>
                </a:ext>
              </a:extLst>
            </p:cNvPr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1182616" y="3517731"/>
              <a:ext cx="138304" cy="42765"/>
            </a:xfrm>
            <a:custGeom>
              <a:avLst/>
              <a:gdLst>
                <a:gd name="T0" fmla="*/ 0 w 21"/>
                <a:gd name="T1" fmla="*/ 4 h 6"/>
                <a:gd name="T2" fmla="*/ 5 w 21"/>
                <a:gd name="T3" fmla="*/ 4 h 6"/>
                <a:gd name="T4" fmla="*/ 4 w 21"/>
                <a:gd name="T5" fmla="*/ 6 h 6"/>
                <a:gd name="T6" fmla="*/ 5 w 21"/>
                <a:gd name="T7" fmla="*/ 6 h 6"/>
                <a:gd name="T8" fmla="*/ 12 w 21"/>
                <a:gd name="T9" fmla="*/ 5 h 6"/>
                <a:gd name="T10" fmla="*/ 14 w 21"/>
                <a:gd name="T11" fmla="*/ 5 h 6"/>
                <a:gd name="T12" fmla="*/ 21 w 21"/>
                <a:gd name="T13" fmla="*/ 3 h 6"/>
                <a:gd name="T14" fmla="*/ 18 w 21"/>
                <a:gd name="T15" fmla="*/ 3 h 6"/>
                <a:gd name="T16" fmla="*/ 19 w 21"/>
                <a:gd name="T17" fmla="*/ 0 h 6"/>
                <a:gd name="T18" fmla="*/ 19 w 21"/>
                <a:gd name="T19" fmla="*/ 0 h 6"/>
                <a:gd name="T20" fmla="*/ 17 w 21"/>
                <a:gd name="T21" fmla="*/ 0 h 6"/>
                <a:gd name="T22" fmla="*/ 17 w 21"/>
                <a:gd name="T23" fmla="*/ 0 h 6"/>
                <a:gd name="T24" fmla="*/ 14 w 21"/>
                <a:gd name="T25" fmla="*/ 3 h 6"/>
                <a:gd name="T26" fmla="*/ 9 w 21"/>
                <a:gd name="T27" fmla="*/ 2 h 6"/>
                <a:gd name="T28" fmla="*/ 0 w 21"/>
                <a:gd name="T29" fmla="*/ 4 h 6"/>
                <a:gd name="T30" fmla="*/ 0 w 21"/>
                <a:gd name="T31" fmla="*/ 4 h 6"/>
                <a:gd name="T32" fmla="*/ 0 w 21"/>
                <a:gd name="T33" fmla="*/ 4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"/>
                <a:gd name="T52" fmla="*/ 0 h 6"/>
                <a:gd name="T53" fmla="*/ 21 w 21"/>
                <a:gd name="T54" fmla="*/ 6 h 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" h="6">
                  <a:moveTo>
                    <a:pt x="0" y="4"/>
                  </a:moveTo>
                  <a:cubicBezTo>
                    <a:pt x="1" y="4"/>
                    <a:pt x="4" y="4"/>
                    <a:pt x="5" y="4"/>
                  </a:cubicBezTo>
                  <a:cubicBezTo>
                    <a:pt x="5" y="4"/>
                    <a:pt x="4" y="5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7" y="6"/>
                    <a:pt x="9" y="5"/>
                    <a:pt x="12" y="5"/>
                  </a:cubicBezTo>
                  <a:cubicBezTo>
                    <a:pt x="12" y="5"/>
                    <a:pt x="14" y="5"/>
                    <a:pt x="14" y="5"/>
                  </a:cubicBezTo>
                  <a:cubicBezTo>
                    <a:pt x="17" y="5"/>
                    <a:pt x="19" y="4"/>
                    <a:pt x="21" y="3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8" y="2"/>
                    <a:pt x="19" y="1"/>
                    <a:pt x="19" y="0"/>
                  </a:cubicBezTo>
                  <a:lnTo>
                    <a:pt x="17" y="0"/>
                  </a:lnTo>
                  <a:cubicBezTo>
                    <a:pt x="16" y="1"/>
                    <a:pt x="15" y="3"/>
                    <a:pt x="14" y="3"/>
                  </a:cubicBezTo>
                  <a:cubicBezTo>
                    <a:pt x="11" y="3"/>
                    <a:pt x="11" y="2"/>
                    <a:pt x="9" y="2"/>
                  </a:cubicBezTo>
                  <a:cubicBezTo>
                    <a:pt x="7" y="1"/>
                    <a:pt x="1" y="3"/>
                    <a:pt x="0" y="4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6" name="Freeform 182">
              <a:extLst>
                <a:ext uri="{FF2B5EF4-FFF2-40B4-BE49-F238E27FC236}">
                  <a16:creationId xmlns:a16="http://schemas.microsoft.com/office/drawing/2014/main" id="{D056BE56-2C22-40E9-9479-0C544673A0DE}"/>
                </a:ext>
              </a:extLst>
            </p:cNvPr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1463772" y="3524100"/>
              <a:ext cx="138304" cy="29117"/>
            </a:xfrm>
            <a:custGeom>
              <a:avLst/>
              <a:gdLst>
                <a:gd name="T0" fmla="*/ 4 w 21"/>
                <a:gd name="T1" fmla="*/ 0 h 4"/>
                <a:gd name="T2" fmla="*/ 2 w 21"/>
                <a:gd name="T3" fmla="*/ 0 h 4"/>
                <a:gd name="T4" fmla="*/ 1 w 21"/>
                <a:gd name="T5" fmla="*/ 1 h 4"/>
                <a:gd name="T6" fmla="*/ 1 w 21"/>
                <a:gd name="T7" fmla="*/ 2 h 4"/>
                <a:gd name="T8" fmla="*/ 0 w 21"/>
                <a:gd name="T9" fmla="*/ 3 h 4"/>
                <a:gd name="T10" fmla="*/ 9 w 21"/>
                <a:gd name="T11" fmla="*/ 4 h 4"/>
                <a:gd name="T12" fmla="*/ 9 w 21"/>
                <a:gd name="T13" fmla="*/ 4 h 4"/>
                <a:gd name="T14" fmla="*/ 17 w 21"/>
                <a:gd name="T15" fmla="*/ 4 h 4"/>
                <a:gd name="T16" fmla="*/ 17 w 21"/>
                <a:gd name="T17" fmla="*/ 4 h 4"/>
                <a:gd name="T18" fmla="*/ 21 w 21"/>
                <a:gd name="T19" fmla="*/ 4 h 4"/>
                <a:gd name="T20" fmla="*/ 21 w 21"/>
                <a:gd name="T21" fmla="*/ 4 h 4"/>
                <a:gd name="T22" fmla="*/ 21 w 21"/>
                <a:gd name="T23" fmla="*/ 2 h 4"/>
                <a:gd name="T24" fmla="*/ 21 w 21"/>
                <a:gd name="T25" fmla="*/ 2 h 4"/>
                <a:gd name="T26" fmla="*/ 19 w 21"/>
                <a:gd name="T27" fmla="*/ 1 h 4"/>
                <a:gd name="T28" fmla="*/ 12 w 21"/>
                <a:gd name="T29" fmla="*/ 2 h 4"/>
                <a:gd name="T30" fmla="*/ 5 w 21"/>
                <a:gd name="T31" fmla="*/ 2 h 4"/>
                <a:gd name="T32" fmla="*/ 3 w 21"/>
                <a:gd name="T33" fmla="*/ 1 h 4"/>
                <a:gd name="T34" fmla="*/ 4 w 21"/>
                <a:gd name="T35" fmla="*/ 0 h 4"/>
                <a:gd name="T36" fmla="*/ 4 w 21"/>
                <a:gd name="T37" fmla="*/ 0 h 4"/>
                <a:gd name="T38" fmla="*/ 4 w 21"/>
                <a:gd name="T39" fmla="*/ 0 h 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"/>
                <a:gd name="T61" fmla="*/ 0 h 4"/>
                <a:gd name="T62" fmla="*/ 21 w 21"/>
                <a:gd name="T63" fmla="*/ 4 h 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" h="4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7" y="4"/>
                    <a:pt x="9" y="4"/>
                  </a:cubicBezTo>
                  <a:lnTo>
                    <a:pt x="17" y="4"/>
                  </a:lnTo>
                  <a:cubicBezTo>
                    <a:pt x="17" y="3"/>
                    <a:pt x="20" y="4"/>
                    <a:pt x="21" y="4"/>
                  </a:cubicBezTo>
                  <a:lnTo>
                    <a:pt x="21" y="2"/>
                  </a:lnTo>
                  <a:cubicBezTo>
                    <a:pt x="20" y="2"/>
                    <a:pt x="20" y="1"/>
                    <a:pt x="19" y="1"/>
                  </a:cubicBezTo>
                  <a:cubicBezTo>
                    <a:pt x="17" y="1"/>
                    <a:pt x="15" y="2"/>
                    <a:pt x="12" y="2"/>
                  </a:cubicBezTo>
                  <a:cubicBezTo>
                    <a:pt x="8" y="2"/>
                    <a:pt x="8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7" name="Freeform 183">
              <a:extLst>
                <a:ext uri="{FF2B5EF4-FFF2-40B4-BE49-F238E27FC236}">
                  <a16:creationId xmlns:a16="http://schemas.microsoft.com/office/drawing/2014/main" id="{58B4A53D-C1F3-44FD-8E2F-5E11ABF3C098}"/>
                </a:ext>
              </a:extLst>
            </p:cNvPr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1502897" y="3456768"/>
              <a:ext cx="92809" cy="46404"/>
            </a:xfrm>
            <a:custGeom>
              <a:avLst/>
              <a:gdLst>
                <a:gd name="T0" fmla="*/ 5 w 14"/>
                <a:gd name="T1" fmla="*/ 5 h 7"/>
                <a:gd name="T2" fmla="*/ 14 w 14"/>
                <a:gd name="T3" fmla="*/ 3 h 7"/>
                <a:gd name="T4" fmla="*/ 9 w 14"/>
                <a:gd name="T5" fmla="*/ 2 h 7"/>
                <a:gd name="T6" fmla="*/ 8 w 14"/>
                <a:gd name="T7" fmla="*/ 0 h 7"/>
                <a:gd name="T8" fmla="*/ 7 w 14"/>
                <a:gd name="T9" fmla="*/ 0 h 7"/>
                <a:gd name="T10" fmla="*/ 0 w 14"/>
                <a:gd name="T11" fmla="*/ 3 h 7"/>
                <a:gd name="T12" fmla="*/ 0 w 14"/>
                <a:gd name="T13" fmla="*/ 3 h 7"/>
                <a:gd name="T14" fmla="*/ 2 w 14"/>
                <a:gd name="T15" fmla="*/ 4 h 7"/>
                <a:gd name="T16" fmla="*/ 3 w 14"/>
                <a:gd name="T17" fmla="*/ 4 h 7"/>
                <a:gd name="T18" fmla="*/ 3 w 14"/>
                <a:gd name="T19" fmla="*/ 4 h 7"/>
                <a:gd name="T20" fmla="*/ 2 w 14"/>
                <a:gd name="T21" fmla="*/ 5 h 7"/>
                <a:gd name="T22" fmla="*/ 2 w 14"/>
                <a:gd name="T23" fmla="*/ 6 h 7"/>
                <a:gd name="T24" fmla="*/ 3 w 14"/>
                <a:gd name="T25" fmla="*/ 7 h 7"/>
                <a:gd name="T26" fmla="*/ 6 w 14"/>
                <a:gd name="T27" fmla="*/ 6 h 7"/>
                <a:gd name="T28" fmla="*/ 6 w 14"/>
                <a:gd name="T29" fmla="*/ 6 h 7"/>
                <a:gd name="T30" fmla="*/ 6 w 14"/>
                <a:gd name="T31" fmla="*/ 6 h 7"/>
                <a:gd name="T32" fmla="*/ 5 w 14"/>
                <a:gd name="T33" fmla="*/ 5 h 7"/>
                <a:gd name="T34" fmla="*/ 5 w 14"/>
                <a:gd name="T35" fmla="*/ 5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"/>
                <a:gd name="T55" fmla="*/ 0 h 7"/>
                <a:gd name="T56" fmla="*/ 14 w 14"/>
                <a:gd name="T57" fmla="*/ 7 h 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" h="7">
                  <a:moveTo>
                    <a:pt x="5" y="5"/>
                  </a:moveTo>
                  <a:cubicBezTo>
                    <a:pt x="8" y="5"/>
                    <a:pt x="13" y="4"/>
                    <a:pt x="14" y="3"/>
                  </a:cubicBezTo>
                  <a:cubicBezTo>
                    <a:pt x="14" y="2"/>
                    <a:pt x="11" y="2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5" y="0"/>
                    <a:pt x="0" y="1"/>
                    <a:pt x="0" y="3"/>
                  </a:cubicBezTo>
                  <a:lnTo>
                    <a:pt x="2" y="4"/>
                  </a:lnTo>
                  <a:lnTo>
                    <a:pt x="3" y="4"/>
                  </a:ln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lnTo>
                    <a:pt x="5" y="5"/>
                  </a:ln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8" name="Freeform 184">
              <a:extLst>
                <a:ext uri="{FF2B5EF4-FFF2-40B4-BE49-F238E27FC236}">
                  <a16:creationId xmlns:a16="http://schemas.microsoft.com/office/drawing/2014/main" id="{7486806D-78E3-486B-894D-35CC64E6E0CF}"/>
                </a:ext>
              </a:extLst>
            </p:cNvPr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1566590" y="3560495"/>
              <a:ext cx="46404" cy="28207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1 h 4"/>
                <a:gd name="T4" fmla="*/ 2 w 7"/>
                <a:gd name="T5" fmla="*/ 1 h 4"/>
                <a:gd name="T6" fmla="*/ 7 w 7"/>
                <a:gd name="T7" fmla="*/ 2 h 4"/>
                <a:gd name="T8" fmla="*/ 2 w 7"/>
                <a:gd name="T9" fmla="*/ 3 h 4"/>
                <a:gd name="T10" fmla="*/ 2 w 7"/>
                <a:gd name="T11" fmla="*/ 3 h 4"/>
                <a:gd name="T12" fmla="*/ 2 w 7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4"/>
                <a:gd name="T23" fmla="*/ 7 w 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4">
                  <a:moveTo>
                    <a:pt x="2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7" y="0"/>
                    <a:pt x="7" y="2"/>
                  </a:cubicBezTo>
                  <a:cubicBezTo>
                    <a:pt x="7" y="4"/>
                    <a:pt x="3" y="3"/>
                    <a:pt x="2" y="3"/>
                  </a:cubicBezTo>
                </a:path>
              </a:pathLst>
            </a:custGeom>
            <a:solidFill>
              <a:srgbClr val="005D8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9" name="Freeform 185">
              <a:extLst>
                <a:ext uri="{FF2B5EF4-FFF2-40B4-BE49-F238E27FC236}">
                  <a16:creationId xmlns:a16="http://schemas.microsoft.com/office/drawing/2014/main" id="{58338A7A-F6A6-4434-BE9A-F2DB158B4CAA}"/>
                </a:ext>
              </a:extLst>
            </p:cNvPr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2766737" y="3884417"/>
              <a:ext cx="31846" cy="20928"/>
            </a:xfrm>
            <a:custGeom>
              <a:avLst/>
              <a:gdLst>
                <a:gd name="T0" fmla="*/ 2 w 5"/>
                <a:gd name="T1" fmla="*/ 0 h 3"/>
                <a:gd name="T2" fmla="*/ 5 w 5"/>
                <a:gd name="T3" fmla="*/ 1 h 3"/>
                <a:gd name="T4" fmla="*/ 5 w 5"/>
                <a:gd name="T5" fmla="*/ 3 h 3"/>
                <a:gd name="T6" fmla="*/ 1 w 5"/>
                <a:gd name="T7" fmla="*/ 3 h 3"/>
                <a:gd name="T8" fmla="*/ 0 w 5"/>
                <a:gd name="T9" fmla="*/ 2 h 3"/>
                <a:gd name="T10" fmla="*/ 0 w 5"/>
                <a:gd name="T11" fmla="*/ 2 h 3"/>
                <a:gd name="T12" fmla="*/ 2 w 5"/>
                <a:gd name="T13" fmla="*/ 0 h 3"/>
                <a:gd name="T14" fmla="*/ 2 w 5"/>
                <a:gd name="T15" fmla="*/ 0 h 3"/>
                <a:gd name="T16" fmla="*/ 2 w 5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2" y="0"/>
                  </a:moveTo>
                  <a:lnTo>
                    <a:pt x="5" y="1"/>
                  </a:lnTo>
                  <a:lnTo>
                    <a:pt x="5" y="3"/>
                  </a:lnTo>
                  <a:lnTo>
                    <a:pt x="1" y="3"/>
                  </a:lnTo>
                  <a:lnTo>
                    <a:pt x="0" y="2"/>
                  </a:lnTo>
                  <a:cubicBezTo>
                    <a:pt x="0" y="1"/>
                    <a:pt x="2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0" name="Freeform 186">
              <a:extLst>
                <a:ext uri="{FF2B5EF4-FFF2-40B4-BE49-F238E27FC236}">
                  <a16:creationId xmlns:a16="http://schemas.microsoft.com/office/drawing/2014/main" id="{8A77C746-89FA-4414-8BD6-A246072E53B9}"/>
                </a:ext>
              </a:extLst>
            </p:cNvPr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2759458" y="3620548"/>
              <a:ext cx="142853" cy="181978"/>
            </a:xfrm>
            <a:custGeom>
              <a:avLst/>
              <a:gdLst>
                <a:gd name="T0" fmla="*/ 16 w 22"/>
                <a:gd name="T1" fmla="*/ 24 h 26"/>
                <a:gd name="T2" fmla="*/ 15 w 22"/>
                <a:gd name="T3" fmla="*/ 24 h 26"/>
                <a:gd name="T4" fmla="*/ 15 w 22"/>
                <a:gd name="T5" fmla="*/ 24 h 26"/>
                <a:gd name="T6" fmla="*/ 12 w 22"/>
                <a:gd name="T7" fmla="*/ 24 h 26"/>
                <a:gd name="T8" fmla="*/ 12 w 22"/>
                <a:gd name="T9" fmla="*/ 24 h 26"/>
                <a:gd name="T10" fmla="*/ 6 w 22"/>
                <a:gd name="T11" fmla="*/ 25 h 26"/>
                <a:gd name="T12" fmla="*/ 4 w 22"/>
                <a:gd name="T13" fmla="*/ 25 h 26"/>
                <a:gd name="T14" fmla="*/ 1 w 22"/>
                <a:gd name="T15" fmla="*/ 23 h 26"/>
                <a:gd name="T16" fmla="*/ 2 w 22"/>
                <a:gd name="T17" fmla="*/ 22 h 26"/>
                <a:gd name="T18" fmla="*/ 0 w 22"/>
                <a:gd name="T19" fmla="*/ 20 h 26"/>
                <a:gd name="T20" fmla="*/ 7 w 22"/>
                <a:gd name="T21" fmla="*/ 13 h 26"/>
                <a:gd name="T22" fmla="*/ 7 w 22"/>
                <a:gd name="T23" fmla="*/ 13 h 26"/>
                <a:gd name="T24" fmla="*/ 7 w 22"/>
                <a:gd name="T25" fmla="*/ 13 h 26"/>
                <a:gd name="T26" fmla="*/ 7 w 22"/>
                <a:gd name="T27" fmla="*/ 13 h 26"/>
                <a:gd name="T28" fmla="*/ 6 w 22"/>
                <a:gd name="T29" fmla="*/ 11 h 26"/>
                <a:gd name="T30" fmla="*/ 3 w 22"/>
                <a:gd name="T31" fmla="*/ 4 h 26"/>
                <a:gd name="T32" fmla="*/ 5 w 22"/>
                <a:gd name="T33" fmla="*/ 3 h 26"/>
                <a:gd name="T34" fmla="*/ 7 w 22"/>
                <a:gd name="T35" fmla="*/ 3 h 26"/>
                <a:gd name="T36" fmla="*/ 8 w 22"/>
                <a:gd name="T37" fmla="*/ 0 h 26"/>
                <a:gd name="T38" fmla="*/ 10 w 22"/>
                <a:gd name="T39" fmla="*/ 0 h 26"/>
                <a:gd name="T40" fmla="*/ 13 w 22"/>
                <a:gd name="T41" fmla="*/ 2 h 26"/>
                <a:gd name="T42" fmla="*/ 13 w 22"/>
                <a:gd name="T43" fmla="*/ 2 h 26"/>
                <a:gd name="T44" fmla="*/ 12 w 22"/>
                <a:gd name="T45" fmla="*/ 3 h 26"/>
                <a:gd name="T46" fmla="*/ 12 w 22"/>
                <a:gd name="T47" fmla="*/ 3 h 26"/>
                <a:gd name="T48" fmla="*/ 16 w 22"/>
                <a:gd name="T49" fmla="*/ 6 h 26"/>
                <a:gd name="T50" fmla="*/ 15 w 22"/>
                <a:gd name="T51" fmla="*/ 8 h 26"/>
                <a:gd name="T52" fmla="*/ 17 w 22"/>
                <a:gd name="T53" fmla="*/ 10 h 26"/>
                <a:gd name="T54" fmla="*/ 22 w 22"/>
                <a:gd name="T55" fmla="*/ 17 h 26"/>
                <a:gd name="T56" fmla="*/ 16 w 22"/>
                <a:gd name="T57" fmla="*/ 24 h 26"/>
                <a:gd name="T58" fmla="*/ 16 w 22"/>
                <a:gd name="T59" fmla="*/ 24 h 26"/>
                <a:gd name="T60" fmla="*/ 16 w 22"/>
                <a:gd name="T61" fmla="*/ 24 h 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"/>
                <a:gd name="T94" fmla="*/ 0 h 26"/>
                <a:gd name="T95" fmla="*/ 22 w 22"/>
                <a:gd name="T96" fmla="*/ 26 h 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" h="26">
                  <a:moveTo>
                    <a:pt x="16" y="24"/>
                  </a:moveTo>
                  <a:cubicBezTo>
                    <a:pt x="16" y="24"/>
                    <a:pt x="15" y="24"/>
                    <a:pt x="15" y="24"/>
                  </a:cubicBezTo>
                  <a:lnTo>
                    <a:pt x="12" y="24"/>
                  </a:lnTo>
                  <a:cubicBezTo>
                    <a:pt x="11" y="26"/>
                    <a:pt x="8" y="25"/>
                    <a:pt x="6" y="25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3" y="25"/>
                    <a:pt x="1" y="24"/>
                    <a:pt x="1" y="23"/>
                  </a:cubicBezTo>
                  <a:cubicBezTo>
                    <a:pt x="1" y="23"/>
                    <a:pt x="2" y="22"/>
                    <a:pt x="2" y="22"/>
                  </a:cubicBezTo>
                  <a:cubicBezTo>
                    <a:pt x="2" y="20"/>
                    <a:pt x="0" y="20"/>
                    <a:pt x="0" y="20"/>
                  </a:cubicBezTo>
                  <a:cubicBezTo>
                    <a:pt x="0" y="17"/>
                    <a:pt x="5" y="13"/>
                    <a:pt x="7" y="13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6" y="7"/>
                    <a:pt x="4" y="6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7" y="3"/>
                    <a:pt x="6" y="4"/>
                    <a:pt x="7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2" y="2"/>
                    <a:pt x="13" y="2"/>
                  </a:cubicBezTo>
                  <a:lnTo>
                    <a:pt x="12" y="3"/>
                  </a:lnTo>
                  <a:cubicBezTo>
                    <a:pt x="13" y="5"/>
                    <a:pt x="15" y="5"/>
                    <a:pt x="16" y="6"/>
                  </a:cubicBezTo>
                  <a:cubicBezTo>
                    <a:pt x="16" y="7"/>
                    <a:pt x="15" y="7"/>
                    <a:pt x="15" y="8"/>
                  </a:cubicBezTo>
                  <a:cubicBezTo>
                    <a:pt x="15" y="9"/>
                    <a:pt x="17" y="10"/>
                    <a:pt x="17" y="10"/>
                  </a:cubicBezTo>
                  <a:cubicBezTo>
                    <a:pt x="17" y="15"/>
                    <a:pt x="20" y="16"/>
                    <a:pt x="22" y="17"/>
                  </a:cubicBezTo>
                  <a:cubicBezTo>
                    <a:pt x="20" y="20"/>
                    <a:pt x="18" y="22"/>
                    <a:pt x="16" y="24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1" name="Freeform 187">
              <a:extLst>
                <a:ext uri="{FF2B5EF4-FFF2-40B4-BE49-F238E27FC236}">
                  <a16:creationId xmlns:a16="http://schemas.microsoft.com/office/drawing/2014/main" id="{61E92BFA-6808-433B-B94D-29BEA013BAA8}"/>
                </a:ext>
              </a:extLst>
            </p:cNvPr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2642082" y="3635107"/>
              <a:ext cx="149222" cy="249310"/>
            </a:xfrm>
            <a:custGeom>
              <a:avLst/>
              <a:gdLst>
                <a:gd name="T0" fmla="*/ 23 w 23"/>
                <a:gd name="T1" fmla="*/ 9 h 36"/>
                <a:gd name="T2" fmla="*/ 19 w 23"/>
                <a:gd name="T3" fmla="*/ 9 h 36"/>
                <a:gd name="T4" fmla="*/ 19 w 23"/>
                <a:gd name="T5" fmla="*/ 9 h 36"/>
                <a:gd name="T6" fmla="*/ 18 w 23"/>
                <a:gd name="T7" fmla="*/ 10 h 36"/>
                <a:gd name="T8" fmla="*/ 18 w 23"/>
                <a:gd name="T9" fmla="*/ 12 h 36"/>
                <a:gd name="T10" fmla="*/ 13 w 23"/>
                <a:gd name="T11" fmla="*/ 15 h 36"/>
                <a:gd name="T12" fmla="*/ 11 w 23"/>
                <a:gd name="T13" fmla="*/ 18 h 36"/>
                <a:gd name="T14" fmla="*/ 11 w 23"/>
                <a:gd name="T15" fmla="*/ 19 h 36"/>
                <a:gd name="T16" fmla="*/ 11 w 23"/>
                <a:gd name="T17" fmla="*/ 21 h 36"/>
                <a:gd name="T18" fmla="*/ 15 w 23"/>
                <a:gd name="T19" fmla="*/ 24 h 36"/>
                <a:gd name="T20" fmla="*/ 15 w 23"/>
                <a:gd name="T21" fmla="*/ 25 h 36"/>
                <a:gd name="T22" fmla="*/ 12 w 23"/>
                <a:gd name="T23" fmla="*/ 27 h 36"/>
                <a:gd name="T24" fmla="*/ 11 w 23"/>
                <a:gd name="T25" fmla="*/ 34 h 36"/>
                <a:gd name="T26" fmla="*/ 7 w 23"/>
                <a:gd name="T27" fmla="*/ 36 h 36"/>
                <a:gd name="T28" fmla="*/ 5 w 23"/>
                <a:gd name="T29" fmla="*/ 36 h 36"/>
                <a:gd name="T30" fmla="*/ 1 w 23"/>
                <a:gd name="T31" fmla="*/ 28 h 36"/>
                <a:gd name="T32" fmla="*/ 0 w 23"/>
                <a:gd name="T33" fmla="*/ 27 h 36"/>
                <a:gd name="T34" fmla="*/ 1 w 23"/>
                <a:gd name="T35" fmla="*/ 27 h 36"/>
                <a:gd name="T36" fmla="*/ 3 w 23"/>
                <a:gd name="T37" fmla="*/ 23 h 36"/>
                <a:gd name="T38" fmla="*/ 3 w 23"/>
                <a:gd name="T39" fmla="*/ 20 h 36"/>
                <a:gd name="T40" fmla="*/ 2 w 23"/>
                <a:gd name="T41" fmla="*/ 16 h 36"/>
                <a:gd name="T42" fmla="*/ 2 w 23"/>
                <a:gd name="T43" fmla="*/ 16 h 36"/>
                <a:gd name="T44" fmla="*/ 3 w 23"/>
                <a:gd name="T45" fmla="*/ 13 h 36"/>
                <a:gd name="T46" fmla="*/ 3 w 23"/>
                <a:gd name="T47" fmla="*/ 13 h 36"/>
                <a:gd name="T48" fmla="*/ 5 w 23"/>
                <a:gd name="T49" fmla="*/ 13 h 36"/>
                <a:gd name="T50" fmla="*/ 8 w 23"/>
                <a:gd name="T51" fmla="*/ 6 h 36"/>
                <a:gd name="T52" fmla="*/ 11 w 23"/>
                <a:gd name="T53" fmla="*/ 2 h 36"/>
                <a:gd name="T54" fmla="*/ 17 w 23"/>
                <a:gd name="T55" fmla="*/ 0 h 36"/>
                <a:gd name="T56" fmla="*/ 20 w 23"/>
                <a:gd name="T57" fmla="*/ 2 h 36"/>
                <a:gd name="T58" fmla="*/ 23 w 23"/>
                <a:gd name="T59" fmla="*/ 9 h 36"/>
                <a:gd name="T60" fmla="*/ 23 w 23"/>
                <a:gd name="T61" fmla="*/ 9 h 36"/>
                <a:gd name="T62" fmla="*/ 23 w 23"/>
                <a:gd name="T63" fmla="*/ 9 h 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"/>
                <a:gd name="T97" fmla="*/ 0 h 36"/>
                <a:gd name="T98" fmla="*/ 23 w 23"/>
                <a:gd name="T99" fmla="*/ 36 h 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" h="36">
                  <a:moveTo>
                    <a:pt x="23" y="9"/>
                  </a:moveTo>
                  <a:lnTo>
                    <a:pt x="19" y="9"/>
                  </a:lnTo>
                  <a:cubicBezTo>
                    <a:pt x="19" y="9"/>
                    <a:pt x="18" y="10"/>
                    <a:pt x="18" y="10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6" y="14"/>
                    <a:pt x="15" y="14"/>
                    <a:pt x="13" y="15"/>
                  </a:cubicBezTo>
                  <a:cubicBezTo>
                    <a:pt x="12" y="16"/>
                    <a:pt x="9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20"/>
                    <a:pt x="10" y="20"/>
                    <a:pt x="11" y="21"/>
                  </a:cubicBezTo>
                  <a:cubicBezTo>
                    <a:pt x="11" y="23"/>
                    <a:pt x="15" y="22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3" y="25"/>
                    <a:pt x="12" y="26"/>
                    <a:pt x="12" y="27"/>
                  </a:cubicBezTo>
                  <a:cubicBezTo>
                    <a:pt x="12" y="29"/>
                    <a:pt x="11" y="31"/>
                    <a:pt x="11" y="34"/>
                  </a:cubicBezTo>
                  <a:cubicBezTo>
                    <a:pt x="9" y="34"/>
                    <a:pt x="6" y="34"/>
                    <a:pt x="7" y="36"/>
                  </a:cubicBezTo>
                  <a:cubicBezTo>
                    <a:pt x="6" y="36"/>
                    <a:pt x="5" y="36"/>
                    <a:pt x="5" y="36"/>
                  </a:cubicBezTo>
                  <a:cubicBezTo>
                    <a:pt x="3" y="36"/>
                    <a:pt x="1" y="30"/>
                    <a:pt x="1" y="28"/>
                  </a:cubicBezTo>
                  <a:cubicBezTo>
                    <a:pt x="1" y="28"/>
                    <a:pt x="1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5"/>
                    <a:pt x="2" y="24"/>
                    <a:pt x="3" y="23"/>
                  </a:cubicBezTo>
                  <a:cubicBezTo>
                    <a:pt x="2" y="22"/>
                    <a:pt x="3" y="22"/>
                    <a:pt x="3" y="20"/>
                  </a:cubicBezTo>
                  <a:cubicBezTo>
                    <a:pt x="2" y="19"/>
                    <a:pt x="2" y="17"/>
                    <a:pt x="2" y="16"/>
                  </a:cubicBezTo>
                  <a:lnTo>
                    <a:pt x="3" y="13"/>
                  </a:lnTo>
                  <a:cubicBezTo>
                    <a:pt x="3" y="13"/>
                    <a:pt x="4" y="13"/>
                    <a:pt x="5" y="13"/>
                  </a:cubicBezTo>
                  <a:cubicBezTo>
                    <a:pt x="5" y="9"/>
                    <a:pt x="8" y="8"/>
                    <a:pt x="8" y="6"/>
                  </a:cubicBezTo>
                  <a:cubicBezTo>
                    <a:pt x="9" y="4"/>
                    <a:pt x="10" y="2"/>
                    <a:pt x="11" y="2"/>
                  </a:cubicBezTo>
                  <a:cubicBezTo>
                    <a:pt x="13" y="1"/>
                    <a:pt x="15" y="1"/>
                    <a:pt x="17" y="0"/>
                  </a:cubicBezTo>
                  <a:cubicBezTo>
                    <a:pt x="18" y="1"/>
                    <a:pt x="19" y="2"/>
                    <a:pt x="20" y="2"/>
                  </a:cubicBezTo>
                  <a:cubicBezTo>
                    <a:pt x="22" y="4"/>
                    <a:pt x="23" y="5"/>
                    <a:pt x="23" y="9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2" name="Freeform 188">
              <a:extLst>
                <a:ext uri="{FF2B5EF4-FFF2-40B4-BE49-F238E27FC236}">
                  <a16:creationId xmlns:a16="http://schemas.microsoft.com/office/drawing/2014/main" id="{44922364-8671-40F3-8F99-232B8C745B0F}"/>
                </a:ext>
              </a:extLst>
            </p:cNvPr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2549273" y="3605990"/>
              <a:ext cx="310273" cy="232022"/>
            </a:xfrm>
            <a:custGeom>
              <a:avLst/>
              <a:gdLst>
                <a:gd name="T0" fmla="*/ 12 w 47"/>
                <a:gd name="T1" fmla="*/ 29 h 33"/>
                <a:gd name="T2" fmla="*/ 7 w 47"/>
                <a:gd name="T3" fmla="*/ 33 h 33"/>
                <a:gd name="T4" fmla="*/ 6 w 47"/>
                <a:gd name="T5" fmla="*/ 33 h 33"/>
                <a:gd name="T6" fmla="*/ 2 w 47"/>
                <a:gd name="T7" fmla="*/ 30 h 33"/>
                <a:gd name="T8" fmla="*/ 1 w 47"/>
                <a:gd name="T9" fmla="*/ 28 h 33"/>
                <a:gd name="T10" fmla="*/ 2 w 47"/>
                <a:gd name="T11" fmla="*/ 27 h 33"/>
                <a:gd name="T12" fmla="*/ 4 w 47"/>
                <a:gd name="T13" fmla="*/ 27 h 33"/>
                <a:gd name="T14" fmla="*/ 1 w 47"/>
                <a:gd name="T15" fmla="*/ 25 h 33"/>
                <a:gd name="T16" fmla="*/ 1 w 47"/>
                <a:gd name="T17" fmla="*/ 25 h 33"/>
                <a:gd name="T18" fmla="*/ 5 w 47"/>
                <a:gd name="T19" fmla="*/ 25 h 33"/>
                <a:gd name="T20" fmla="*/ 1 w 47"/>
                <a:gd name="T21" fmla="*/ 22 h 33"/>
                <a:gd name="T22" fmla="*/ 2 w 47"/>
                <a:gd name="T23" fmla="*/ 22 h 33"/>
                <a:gd name="T24" fmla="*/ 2 w 47"/>
                <a:gd name="T25" fmla="*/ 22 h 33"/>
                <a:gd name="T26" fmla="*/ 5 w 47"/>
                <a:gd name="T27" fmla="*/ 21 h 33"/>
                <a:gd name="T28" fmla="*/ 5 w 47"/>
                <a:gd name="T29" fmla="*/ 20 h 33"/>
                <a:gd name="T30" fmla="*/ 7 w 47"/>
                <a:gd name="T31" fmla="*/ 18 h 33"/>
                <a:gd name="T32" fmla="*/ 7 w 47"/>
                <a:gd name="T33" fmla="*/ 18 h 33"/>
                <a:gd name="T34" fmla="*/ 11 w 47"/>
                <a:gd name="T35" fmla="*/ 18 h 33"/>
                <a:gd name="T36" fmla="*/ 10 w 47"/>
                <a:gd name="T37" fmla="*/ 18 h 33"/>
                <a:gd name="T38" fmla="*/ 13 w 47"/>
                <a:gd name="T39" fmla="*/ 16 h 33"/>
                <a:gd name="T40" fmla="*/ 13 w 47"/>
                <a:gd name="T41" fmla="*/ 15 h 33"/>
                <a:gd name="T42" fmla="*/ 16 w 47"/>
                <a:gd name="T43" fmla="*/ 12 h 33"/>
                <a:gd name="T44" fmla="*/ 16 w 47"/>
                <a:gd name="T45" fmla="*/ 9 h 33"/>
                <a:gd name="T46" fmla="*/ 18 w 47"/>
                <a:gd name="T47" fmla="*/ 7 h 33"/>
                <a:gd name="T48" fmla="*/ 16 w 47"/>
                <a:gd name="T49" fmla="*/ 7 h 33"/>
                <a:gd name="T50" fmla="*/ 19 w 47"/>
                <a:gd name="T51" fmla="*/ 5 h 33"/>
                <a:gd name="T52" fmla="*/ 22 w 47"/>
                <a:gd name="T53" fmla="*/ 5 h 33"/>
                <a:gd name="T54" fmla="*/ 26 w 47"/>
                <a:gd name="T55" fmla="*/ 3 h 33"/>
                <a:gd name="T56" fmla="*/ 27 w 47"/>
                <a:gd name="T57" fmla="*/ 3 h 33"/>
                <a:gd name="T58" fmla="*/ 33 w 47"/>
                <a:gd name="T59" fmla="*/ 1 h 33"/>
                <a:gd name="T60" fmla="*/ 34 w 47"/>
                <a:gd name="T61" fmla="*/ 1 h 33"/>
                <a:gd name="T62" fmla="*/ 37 w 47"/>
                <a:gd name="T63" fmla="*/ 0 h 33"/>
                <a:gd name="T64" fmla="*/ 39 w 47"/>
                <a:gd name="T65" fmla="*/ 0 h 33"/>
                <a:gd name="T66" fmla="*/ 40 w 47"/>
                <a:gd name="T67" fmla="*/ 0 h 33"/>
                <a:gd name="T68" fmla="*/ 47 w 47"/>
                <a:gd name="T69" fmla="*/ 2 h 33"/>
                <a:gd name="T70" fmla="*/ 42 w 47"/>
                <a:gd name="T71" fmla="*/ 2 h 33"/>
                <a:gd name="T72" fmla="*/ 39 w 47"/>
                <a:gd name="T73" fmla="*/ 5 h 33"/>
                <a:gd name="T74" fmla="*/ 34 w 47"/>
                <a:gd name="T75" fmla="*/ 6 h 33"/>
                <a:gd name="T76" fmla="*/ 25 w 47"/>
                <a:gd name="T77" fmla="*/ 6 h 33"/>
                <a:gd name="T78" fmla="*/ 19 w 47"/>
                <a:gd name="T79" fmla="*/ 17 h 33"/>
                <a:gd name="T80" fmla="*/ 17 w 47"/>
                <a:gd name="T81" fmla="*/ 17 h 33"/>
                <a:gd name="T82" fmla="*/ 16 w 47"/>
                <a:gd name="T83" fmla="*/ 20 h 33"/>
                <a:gd name="T84" fmla="*/ 17 w 47"/>
                <a:gd name="T85" fmla="*/ 27 h 33"/>
                <a:gd name="T86" fmla="*/ 14 w 47"/>
                <a:gd name="T87" fmla="*/ 31 h 33"/>
                <a:gd name="T88" fmla="*/ 14 w 47"/>
                <a:gd name="T89" fmla="*/ 31 h 3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7"/>
                <a:gd name="T136" fmla="*/ 0 h 33"/>
                <a:gd name="T137" fmla="*/ 47 w 47"/>
                <a:gd name="T138" fmla="*/ 33 h 3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7" h="33">
                  <a:moveTo>
                    <a:pt x="14" y="31"/>
                  </a:moveTo>
                  <a:cubicBezTo>
                    <a:pt x="13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1"/>
                    <a:pt x="7" y="33"/>
                    <a:pt x="7" y="33"/>
                  </a:cubicBezTo>
                  <a:lnTo>
                    <a:pt x="6" y="33"/>
                  </a:lnTo>
                  <a:cubicBezTo>
                    <a:pt x="5" y="32"/>
                    <a:pt x="2" y="31"/>
                    <a:pt x="2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3" y="29"/>
                    <a:pt x="1" y="28"/>
                    <a:pt x="1" y="28"/>
                  </a:cubicBezTo>
                  <a:cubicBezTo>
                    <a:pt x="2" y="28"/>
                    <a:pt x="3" y="29"/>
                    <a:pt x="3" y="28"/>
                  </a:cubicBezTo>
                  <a:cubicBezTo>
                    <a:pt x="3" y="28"/>
                    <a:pt x="2" y="27"/>
                    <a:pt x="2" y="27"/>
                  </a:cubicBezTo>
                  <a:lnTo>
                    <a:pt x="4" y="27"/>
                  </a:lnTo>
                  <a:cubicBezTo>
                    <a:pt x="3" y="27"/>
                    <a:pt x="1" y="26"/>
                    <a:pt x="1" y="25"/>
                  </a:cubicBezTo>
                  <a:cubicBezTo>
                    <a:pt x="3" y="25"/>
                    <a:pt x="4" y="25"/>
                    <a:pt x="5" y="25"/>
                  </a:cubicBezTo>
                  <a:cubicBezTo>
                    <a:pt x="5" y="25"/>
                    <a:pt x="0" y="24"/>
                    <a:pt x="1" y="24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2" y="22"/>
                  </a:ln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4" y="22"/>
                    <a:pt x="5" y="22"/>
                  </a:cubicBezTo>
                  <a:cubicBezTo>
                    <a:pt x="4" y="22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lnTo>
                    <a:pt x="11" y="18"/>
                  </a:lnTo>
                  <a:lnTo>
                    <a:pt x="10" y="18"/>
                  </a:lnTo>
                  <a:cubicBezTo>
                    <a:pt x="11" y="17"/>
                    <a:pt x="11" y="17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3"/>
                    <a:pt x="16" y="12"/>
                    <a:pt x="16" y="12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8" y="9"/>
                    <a:pt x="18" y="10"/>
                    <a:pt x="19" y="8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6"/>
                    <a:pt x="18" y="5"/>
                    <a:pt x="19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2" y="5"/>
                    <a:pt x="22" y="5"/>
                    <a:pt x="22" y="4"/>
                  </a:cubicBezTo>
                  <a:cubicBezTo>
                    <a:pt x="22" y="4"/>
                    <a:pt x="25" y="4"/>
                    <a:pt x="26" y="3"/>
                  </a:cubicBezTo>
                  <a:cubicBezTo>
                    <a:pt x="26" y="2"/>
                    <a:pt x="27" y="2"/>
                    <a:pt x="27" y="2"/>
                  </a:cubicBezTo>
                  <a:cubicBezTo>
                    <a:pt x="27" y="2"/>
                    <a:pt x="27" y="3"/>
                    <a:pt x="27" y="3"/>
                  </a:cubicBezTo>
                  <a:cubicBezTo>
                    <a:pt x="28" y="3"/>
                    <a:pt x="29" y="2"/>
                    <a:pt x="29" y="2"/>
                  </a:cubicBezTo>
                  <a:cubicBezTo>
                    <a:pt x="28" y="1"/>
                    <a:pt x="32" y="0"/>
                    <a:pt x="33" y="1"/>
                  </a:cubicBezTo>
                  <a:cubicBezTo>
                    <a:pt x="33" y="1"/>
                    <a:pt x="32" y="1"/>
                    <a:pt x="32" y="2"/>
                  </a:cubicBezTo>
                  <a:cubicBezTo>
                    <a:pt x="33" y="2"/>
                    <a:pt x="33" y="1"/>
                    <a:pt x="34" y="1"/>
                  </a:cubicBezTo>
                  <a:cubicBezTo>
                    <a:pt x="34" y="1"/>
                    <a:pt x="34" y="0"/>
                    <a:pt x="34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0"/>
                    <a:pt x="36" y="1"/>
                    <a:pt x="36" y="1"/>
                  </a:cubicBezTo>
                  <a:cubicBezTo>
                    <a:pt x="37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2" y="0"/>
                    <a:pt x="42" y="0"/>
                  </a:cubicBezTo>
                  <a:cubicBezTo>
                    <a:pt x="42" y="0"/>
                    <a:pt x="46" y="1"/>
                    <a:pt x="47" y="2"/>
                  </a:cubicBezTo>
                  <a:cubicBezTo>
                    <a:pt x="47" y="2"/>
                    <a:pt x="46" y="3"/>
                    <a:pt x="46" y="4"/>
                  </a:cubicBezTo>
                  <a:cubicBezTo>
                    <a:pt x="44" y="4"/>
                    <a:pt x="43" y="2"/>
                    <a:pt x="42" y="2"/>
                  </a:cubicBezTo>
                  <a:cubicBezTo>
                    <a:pt x="42" y="2"/>
                    <a:pt x="41" y="2"/>
                    <a:pt x="40" y="2"/>
                  </a:cubicBezTo>
                  <a:cubicBezTo>
                    <a:pt x="40" y="3"/>
                    <a:pt x="39" y="4"/>
                    <a:pt x="39" y="5"/>
                  </a:cubicBezTo>
                  <a:cubicBezTo>
                    <a:pt x="38" y="6"/>
                    <a:pt x="39" y="5"/>
                    <a:pt x="37" y="5"/>
                  </a:cubicBezTo>
                  <a:cubicBezTo>
                    <a:pt x="36" y="5"/>
                    <a:pt x="36" y="5"/>
                    <a:pt x="34" y="6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9" y="5"/>
                    <a:pt x="27" y="5"/>
                    <a:pt x="25" y="6"/>
                  </a:cubicBezTo>
                  <a:cubicBezTo>
                    <a:pt x="24" y="6"/>
                    <a:pt x="23" y="8"/>
                    <a:pt x="22" y="10"/>
                  </a:cubicBezTo>
                  <a:cubicBezTo>
                    <a:pt x="22" y="12"/>
                    <a:pt x="19" y="13"/>
                    <a:pt x="19" y="17"/>
                  </a:cubicBezTo>
                  <a:cubicBezTo>
                    <a:pt x="18" y="17"/>
                    <a:pt x="17" y="17"/>
                    <a:pt x="17" y="17"/>
                  </a:cubicBezTo>
                  <a:lnTo>
                    <a:pt x="16" y="20"/>
                  </a:lnTo>
                  <a:cubicBezTo>
                    <a:pt x="16" y="21"/>
                    <a:pt x="16" y="23"/>
                    <a:pt x="17" y="24"/>
                  </a:cubicBezTo>
                  <a:cubicBezTo>
                    <a:pt x="17" y="26"/>
                    <a:pt x="16" y="26"/>
                    <a:pt x="17" y="27"/>
                  </a:cubicBezTo>
                  <a:cubicBezTo>
                    <a:pt x="16" y="28"/>
                    <a:pt x="15" y="29"/>
                    <a:pt x="15" y="31"/>
                  </a:cubicBezTo>
                  <a:cubicBezTo>
                    <a:pt x="15" y="31"/>
                    <a:pt x="14" y="30"/>
                    <a:pt x="14" y="31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3" name="Freeform 189">
              <a:extLst>
                <a:ext uri="{FF2B5EF4-FFF2-40B4-BE49-F238E27FC236}">
                  <a16:creationId xmlns:a16="http://schemas.microsoft.com/office/drawing/2014/main" id="{C977E096-83CB-46FC-892C-FE27C52864EB}"/>
                </a:ext>
              </a:extLst>
            </p:cNvPr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2830429" y="4100971"/>
              <a:ext cx="92809" cy="60963"/>
            </a:xfrm>
            <a:custGeom>
              <a:avLst/>
              <a:gdLst>
                <a:gd name="T0" fmla="*/ 1 w 14"/>
                <a:gd name="T1" fmla="*/ 0 h 9"/>
                <a:gd name="T2" fmla="*/ 4 w 14"/>
                <a:gd name="T3" fmla="*/ 2 h 9"/>
                <a:gd name="T4" fmla="*/ 4 w 14"/>
                <a:gd name="T5" fmla="*/ 2 h 9"/>
                <a:gd name="T6" fmla="*/ 10 w 14"/>
                <a:gd name="T7" fmla="*/ 0 h 9"/>
                <a:gd name="T8" fmla="*/ 13 w 14"/>
                <a:gd name="T9" fmla="*/ 1 h 9"/>
                <a:gd name="T10" fmla="*/ 12 w 14"/>
                <a:gd name="T11" fmla="*/ 3 h 9"/>
                <a:gd name="T12" fmla="*/ 14 w 14"/>
                <a:gd name="T13" fmla="*/ 4 h 9"/>
                <a:gd name="T14" fmla="*/ 13 w 14"/>
                <a:gd name="T15" fmla="*/ 6 h 9"/>
                <a:gd name="T16" fmla="*/ 10 w 14"/>
                <a:gd name="T17" fmla="*/ 7 h 9"/>
                <a:gd name="T18" fmla="*/ 8 w 14"/>
                <a:gd name="T19" fmla="*/ 9 h 9"/>
                <a:gd name="T20" fmla="*/ 5 w 14"/>
                <a:gd name="T21" fmla="*/ 7 h 9"/>
                <a:gd name="T22" fmla="*/ 2 w 14"/>
                <a:gd name="T23" fmla="*/ 8 h 9"/>
                <a:gd name="T24" fmla="*/ 2 w 14"/>
                <a:gd name="T25" fmla="*/ 6 h 9"/>
                <a:gd name="T26" fmla="*/ 1 w 14"/>
                <a:gd name="T27" fmla="*/ 4 h 9"/>
                <a:gd name="T28" fmla="*/ 2 w 14"/>
                <a:gd name="T29" fmla="*/ 3 h 9"/>
                <a:gd name="T30" fmla="*/ 1 w 14"/>
                <a:gd name="T31" fmla="*/ 0 h 9"/>
                <a:gd name="T32" fmla="*/ 1 w 14"/>
                <a:gd name="T33" fmla="*/ 0 h 9"/>
                <a:gd name="T34" fmla="*/ 1 w 14"/>
                <a:gd name="T35" fmla="*/ 0 h 9"/>
                <a:gd name="T36" fmla="*/ 1 w 14"/>
                <a:gd name="T37" fmla="*/ 0 h 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"/>
                <a:gd name="T58" fmla="*/ 0 h 9"/>
                <a:gd name="T59" fmla="*/ 14 w 14"/>
                <a:gd name="T60" fmla="*/ 9 h 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" h="9">
                  <a:moveTo>
                    <a:pt x="1" y="0"/>
                  </a:moveTo>
                  <a:lnTo>
                    <a:pt x="4" y="2"/>
                  </a:lnTo>
                  <a:cubicBezTo>
                    <a:pt x="6" y="1"/>
                    <a:pt x="8" y="0"/>
                    <a:pt x="10" y="0"/>
                  </a:cubicBezTo>
                  <a:cubicBezTo>
                    <a:pt x="11" y="0"/>
                    <a:pt x="13" y="1"/>
                    <a:pt x="13" y="1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4"/>
                    <a:pt x="14" y="4"/>
                    <a:pt x="14" y="4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7" y="9"/>
                    <a:pt x="6" y="7"/>
                    <a:pt x="5" y="7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7"/>
                    <a:pt x="1" y="5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4" name="Freeform 190">
              <a:extLst>
                <a:ext uri="{FF2B5EF4-FFF2-40B4-BE49-F238E27FC236}">
                  <a16:creationId xmlns:a16="http://schemas.microsoft.com/office/drawing/2014/main" id="{73F6B504-7DD8-4AA9-9FD3-5CABC63C3D39}"/>
                </a:ext>
              </a:extLst>
            </p:cNvPr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2898671" y="4140097"/>
              <a:ext cx="31846" cy="29117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4 h 4"/>
                <a:gd name="T4" fmla="*/ 5 w 5"/>
                <a:gd name="T5" fmla="*/ 3 h 4"/>
                <a:gd name="T6" fmla="*/ 3 w 5"/>
                <a:gd name="T7" fmla="*/ 0 h 4"/>
                <a:gd name="T8" fmla="*/ 0 w 5"/>
                <a:gd name="T9" fmla="*/ 1 h 4"/>
                <a:gd name="T10" fmla="*/ 0 w 5"/>
                <a:gd name="T11" fmla="*/ 1 h 4"/>
                <a:gd name="T12" fmla="*/ 0 w 5"/>
                <a:gd name="T13" fmla="*/ 1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0" y="1"/>
                  </a:moveTo>
                  <a:cubicBezTo>
                    <a:pt x="0" y="2"/>
                    <a:pt x="0" y="4"/>
                    <a:pt x="0" y="4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4" y="2"/>
                    <a:pt x="3" y="2"/>
                    <a:pt x="3" y="0"/>
                  </a:cubicBezTo>
                  <a:cubicBezTo>
                    <a:pt x="3" y="0"/>
                    <a:pt x="1" y="1"/>
                    <a:pt x="0" y="1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5" name="Freeform 191">
              <a:extLst>
                <a:ext uri="{FF2B5EF4-FFF2-40B4-BE49-F238E27FC236}">
                  <a16:creationId xmlns:a16="http://schemas.microsoft.com/office/drawing/2014/main" id="{1DD92C9C-F75C-4DEF-817A-72B9034CB3E6}"/>
                </a:ext>
              </a:extLst>
            </p:cNvPr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2798583" y="4151015"/>
              <a:ext cx="100088" cy="107367"/>
            </a:xfrm>
            <a:custGeom>
              <a:avLst/>
              <a:gdLst>
                <a:gd name="T0" fmla="*/ 15 w 15"/>
                <a:gd name="T1" fmla="*/ 3 h 16"/>
                <a:gd name="T2" fmla="*/ 11 w 15"/>
                <a:gd name="T3" fmla="*/ 2 h 16"/>
                <a:gd name="T4" fmla="*/ 11 w 15"/>
                <a:gd name="T5" fmla="*/ 2 h 16"/>
                <a:gd name="T6" fmla="*/ 9 w 15"/>
                <a:gd name="T7" fmla="*/ 4 h 16"/>
                <a:gd name="T8" fmla="*/ 8 w 15"/>
                <a:gd name="T9" fmla="*/ 5 h 16"/>
                <a:gd name="T10" fmla="*/ 7 w 15"/>
                <a:gd name="T11" fmla="*/ 4 h 16"/>
                <a:gd name="T12" fmla="*/ 6 w 15"/>
                <a:gd name="T13" fmla="*/ 4 h 16"/>
                <a:gd name="T14" fmla="*/ 6 w 15"/>
                <a:gd name="T15" fmla="*/ 4 h 16"/>
                <a:gd name="T16" fmla="*/ 7 w 15"/>
                <a:gd name="T17" fmla="*/ 6 h 16"/>
                <a:gd name="T18" fmla="*/ 7 w 15"/>
                <a:gd name="T19" fmla="*/ 9 h 16"/>
                <a:gd name="T20" fmla="*/ 6 w 15"/>
                <a:gd name="T21" fmla="*/ 12 h 16"/>
                <a:gd name="T22" fmla="*/ 8 w 15"/>
                <a:gd name="T23" fmla="*/ 13 h 16"/>
                <a:gd name="T24" fmla="*/ 7 w 15"/>
                <a:gd name="T25" fmla="*/ 14 h 16"/>
                <a:gd name="T26" fmla="*/ 6 w 15"/>
                <a:gd name="T27" fmla="*/ 16 h 16"/>
                <a:gd name="T28" fmla="*/ 6 w 15"/>
                <a:gd name="T29" fmla="*/ 14 h 16"/>
                <a:gd name="T30" fmla="*/ 4 w 15"/>
                <a:gd name="T31" fmla="*/ 14 h 16"/>
                <a:gd name="T32" fmla="*/ 4 w 15"/>
                <a:gd name="T33" fmla="*/ 10 h 16"/>
                <a:gd name="T34" fmla="*/ 0 w 15"/>
                <a:gd name="T35" fmla="*/ 6 h 16"/>
                <a:gd name="T36" fmla="*/ 3 w 15"/>
                <a:gd name="T37" fmla="*/ 3 h 16"/>
                <a:gd name="T38" fmla="*/ 8 w 15"/>
                <a:gd name="T39" fmla="*/ 1 h 16"/>
                <a:gd name="T40" fmla="*/ 10 w 15"/>
                <a:gd name="T41" fmla="*/ 0 h 16"/>
                <a:gd name="T42" fmla="*/ 13 w 15"/>
                <a:gd name="T43" fmla="*/ 2 h 16"/>
                <a:gd name="T44" fmla="*/ 15 w 15"/>
                <a:gd name="T45" fmla="*/ 0 h 16"/>
                <a:gd name="T46" fmla="*/ 15 w 15"/>
                <a:gd name="T47" fmla="*/ 3 h 16"/>
                <a:gd name="T48" fmla="*/ 15 w 15"/>
                <a:gd name="T49" fmla="*/ 3 h 16"/>
                <a:gd name="T50" fmla="*/ 15 w 15"/>
                <a:gd name="T51" fmla="*/ 3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16"/>
                <a:gd name="T80" fmla="*/ 15 w 15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16">
                  <a:moveTo>
                    <a:pt x="15" y="3"/>
                  </a:moveTo>
                  <a:lnTo>
                    <a:pt x="11" y="2"/>
                  </a:lnTo>
                  <a:cubicBezTo>
                    <a:pt x="9" y="2"/>
                    <a:pt x="8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7"/>
                    <a:pt x="7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8" y="13"/>
                    <a:pt x="6" y="12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1" y="10"/>
                    <a:pt x="1" y="8"/>
                    <a:pt x="0" y="6"/>
                  </a:cubicBezTo>
                  <a:cubicBezTo>
                    <a:pt x="1" y="6"/>
                    <a:pt x="3" y="4"/>
                    <a:pt x="3" y="3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1" y="0"/>
                    <a:pt x="12" y="2"/>
                    <a:pt x="13" y="2"/>
                  </a:cubicBezTo>
                  <a:cubicBezTo>
                    <a:pt x="14" y="2"/>
                    <a:pt x="14" y="1"/>
                    <a:pt x="15" y="0"/>
                  </a:cubicBezTo>
                  <a:cubicBezTo>
                    <a:pt x="15" y="1"/>
                    <a:pt x="15" y="3"/>
                    <a:pt x="15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6" name="Freeform 192">
              <a:extLst>
                <a:ext uri="{FF2B5EF4-FFF2-40B4-BE49-F238E27FC236}">
                  <a16:creationId xmlns:a16="http://schemas.microsoft.com/office/drawing/2014/main" id="{8AFFE1C1-D6EA-4D43-95A9-E4F5FF8E3888}"/>
                </a:ext>
              </a:extLst>
            </p:cNvPr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2777655" y="4133727"/>
              <a:ext cx="39125" cy="56413"/>
            </a:xfrm>
            <a:custGeom>
              <a:avLst/>
              <a:gdLst>
                <a:gd name="T0" fmla="*/ 6 w 6"/>
                <a:gd name="T1" fmla="*/ 5 h 8"/>
                <a:gd name="T2" fmla="*/ 2 w 6"/>
                <a:gd name="T3" fmla="*/ 0 h 8"/>
                <a:gd name="T4" fmla="*/ 0 w 6"/>
                <a:gd name="T5" fmla="*/ 3 h 8"/>
                <a:gd name="T6" fmla="*/ 1 w 6"/>
                <a:gd name="T7" fmla="*/ 6 h 8"/>
                <a:gd name="T8" fmla="*/ 3 w 6"/>
                <a:gd name="T9" fmla="*/ 8 h 8"/>
                <a:gd name="T10" fmla="*/ 6 w 6"/>
                <a:gd name="T11" fmla="*/ 5 h 8"/>
                <a:gd name="T12" fmla="*/ 6 w 6"/>
                <a:gd name="T13" fmla="*/ 5 h 8"/>
                <a:gd name="T14" fmla="*/ 6 w 6"/>
                <a:gd name="T15" fmla="*/ 5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8"/>
                <a:gd name="T26" fmla="*/ 6 w 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8">
                  <a:moveTo>
                    <a:pt x="6" y="5"/>
                  </a:moveTo>
                  <a:cubicBezTo>
                    <a:pt x="4" y="2"/>
                    <a:pt x="3" y="0"/>
                    <a:pt x="2" y="0"/>
                  </a:cubicBezTo>
                  <a:cubicBezTo>
                    <a:pt x="0" y="0"/>
                    <a:pt x="2" y="1"/>
                    <a:pt x="0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8"/>
                    <a:pt x="5" y="6"/>
                    <a:pt x="6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7" name="Freeform 193">
              <a:extLst>
                <a:ext uri="{FF2B5EF4-FFF2-40B4-BE49-F238E27FC236}">
                  <a16:creationId xmlns:a16="http://schemas.microsoft.com/office/drawing/2014/main" id="{02C85E83-FD9D-45AC-BEAA-AE5CC0B6C4A3}"/>
                </a:ext>
              </a:extLst>
            </p:cNvPr>
            <p:cNvSpPr>
              <a:spLocks/>
            </p:cNvSpPr>
            <p:nvPr>
              <p:custDataLst>
                <p:tags r:id="rId193"/>
              </p:custDataLst>
            </p:nvPr>
          </p:nvSpPr>
          <p:spPr bwMode="auto">
            <a:xfrm>
              <a:off x="2582029" y="3891696"/>
              <a:ext cx="131024" cy="145583"/>
            </a:xfrm>
            <a:custGeom>
              <a:avLst/>
              <a:gdLst>
                <a:gd name="T0" fmla="*/ 20 w 20"/>
                <a:gd name="T1" fmla="*/ 11 h 21"/>
                <a:gd name="T2" fmla="*/ 17 w 20"/>
                <a:gd name="T3" fmla="*/ 2 h 21"/>
                <a:gd name="T4" fmla="*/ 13 w 20"/>
                <a:gd name="T5" fmla="*/ 1 h 21"/>
                <a:gd name="T6" fmla="*/ 10 w 20"/>
                <a:gd name="T7" fmla="*/ 3 h 21"/>
                <a:gd name="T8" fmla="*/ 6 w 20"/>
                <a:gd name="T9" fmla="*/ 0 h 21"/>
                <a:gd name="T10" fmla="*/ 6 w 20"/>
                <a:gd name="T11" fmla="*/ 0 h 21"/>
                <a:gd name="T12" fmla="*/ 5 w 20"/>
                <a:gd name="T13" fmla="*/ 0 h 21"/>
                <a:gd name="T14" fmla="*/ 5 w 20"/>
                <a:gd name="T15" fmla="*/ 0 h 21"/>
                <a:gd name="T16" fmla="*/ 4 w 20"/>
                <a:gd name="T17" fmla="*/ 2 h 21"/>
                <a:gd name="T18" fmla="*/ 5 w 20"/>
                <a:gd name="T19" fmla="*/ 3 h 21"/>
                <a:gd name="T20" fmla="*/ 3 w 20"/>
                <a:gd name="T21" fmla="*/ 4 h 21"/>
                <a:gd name="T22" fmla="*/ 2 w 20"/>
                <a:gd name="T23" fmla="*/ 8 h 21"/>
                <a:gd name="T24" fmla="*/ 2 w 20"/>
                <a:gd name="T25" fmla="*/ 8 h 21"/>
                <a:gd name="T26" fmla="*/ 0 w 20"/>
                <a:gd name="T27" fmla="*/ 11 h 21"/>
                <a:gd name="T28" fmla="*/ 0 w 20"/>
                <a:gd name="T29" fmla="*/ 11 h 21"/>
                <a:gd name="T30" fmla="*/ 1 w 20"/>
                <a:gd name="T31" fmla="*/ 11 h 21"/>
                <a:gd name="T32" fmla="*/ 1 w 20"/>
                <a:gd name="T33" fmla="*/ 11 h 21"/>
                <a:gd name="T34" fmla="*/ 2 w 20"/>
                <a:gd name="T35" fmla="*/ 13 h 21"/>
                <a:gd name="T36" fmla="*/ 2 w 20"/>
                <a:gd name="T37" fmla="*/ 14 h 21"/>
                <a:gd name="T38" fmla="*/ 2 w 20"/>
                <a:gd name="T39" fmla="*/ 16 h 21"/>
                <a:gd name="T40" fmla="*/ 2 w 20"/>
                <a:gd name="T41" fmla="*/ 16 h 21"/>
                <a:gd name="T42" fmla="*/ 2 w 20"/>
                <a:gd name="T43" fmla="*/ 16 h 21"/>
                <a:gd name="T44" fmla="*/ 5 w 20"/>
                <a:gd name="T45" fmla="*/ 17 h 21"/>
                <a:gd name="T46" fmla="*/ 4 w 20"/>
                <a:gd name="T47" fmla="*/ 21 h 21"/>
                <a:gd name="T48" fmla="*/ 9 w 20"/>
                <a:gd name="T49" fmla="*/ 21 h 21"/>
                <a:gd name="T50" fmla="*/ 17 w 20"/>
                <a:gd name="T51" fmla="*/ 20 h 21"/>
                <a:gd name="T52" fmla="*/ 16 w 20"/>
                <a:gd name="T53" fmla="*/ 19 h 21"/>
                <a:gd name="T54" fmla="*/ 17 w 20"/>
                <a:gd name="T55" fmla="*/ 18 h 21"/>
                <a:gd name="T56" fmla="*/ 17 w 20"/>
                <a:gd name="T57" fmla="*/ 18 h 21"/>
                <a:gd name="T58" fmla="*/ 17 w 20"/>
                <a:gd name="T59" fmla="*/ 18 h 21"/>
                <a:gd name="T60" fmla="*/ 17 w 20"/>
                <a:gd name="T61" fmla="*/ 18 h 21"/>
                <a:gd name="T62" fmla="*/ 18 w 20"/>
                <a:gd name="T63" fmla="*/ 17 h 21"/>
                <a:gd name="T64" fmla="*/ 13 w 20"/>
                <a:gd name="T65" fmla="*/ 12 h 21"/>
                <a:gd name="T66" fmla="*/ 20 w 20"/>
                <a:gd name="T67" fmla="*/ 11 h 21"/>
                <a:gd name="T68" fmla="*/ 20 w 20"/>
                <a:gd name="T69" fmla="*/ 11 h 21"/>
                <a:gd name="T70" fmla="*/ 20 w 20"/>
                <a:gd name="T71" fmla="*/ 11 h 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"/>
                <a:gd name="T109" fmla="*/ 0 h 21"/>
                <a:gd name="T110" fmla="*/ 20 w 20"/>
                <a:gd name="T111" fmla="*/ 21 h 2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" h="21">
                  <a:moveTo>
                    <a:pt x="20" y="11"/>
                  </a:moveTo>
                  <a:cubicBezTo>
                    <a:pt x="19" y="8"/>
                    <a:pt x="19" y="5"/>
                    <a:pt x="17" y="2"/>
                  </a:cubicBezTo>
                  <a:cubicBezTo>
                    <a:pt x="15" y="2"/>
                    <a:pt x="15" y="1"/>
                    <a:pt x="13" y="1"/>
                  </a:cubicBezTo>
                  <a:cubicBezTo>
                    <a:pt x="12" y="1"/>
                    <a:pt x="11" y="3"/>
                    <a:pt x="10" y="3"/>
                  </a:cubicBezTo>
                  <a:cubicBezTo>
                    <a:pt x="10" y="3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2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4" y="3"/>
                    <a:pt x="3" y="4"/>
                  </a:cubicBezTo>
                  <a:cubicBezTo>
                    <a:pt x="2" y="7"/>
                    <a:pt x="2" y="5"/>
                    <a:pt x="2" y="8"/>
                  </a:cubicBezTo>
                  <a:lnTo>
                    <a:pt x="0" y="11"/>
                  </a:lnTo>
                  <a:cubicBezTo>
                    <a:pt x="1" y="11"/>
                    <a:pt x="1" y="12"/>
                    <a:pt x="1" y="11"/>
                  </a:cubicBezTo>
                  <a:lnTo>
                    <a:pt x="2" y="13"/>
                  </a:lnTo>
                  <a:lnTo>
                    <a:pt x="2" y="14"/>
                  </a:lnTo>
                  <a:lnTo>
                    <a:pt x="2" y="16"/>
                  </a:lnTo>
                  <a:cubicBezTo>
                    <a:pt x="3" y="16"/>
                    <a:pt x="4" y="16"/>
                    <a:pt x="5" y="17"/>
                  </a:cubicBezTo>
                  <a:cubicBezTo>
                    <a:pt x="5" y="17"/>
                    <a:pt x="4" y="19"/>
                    <a:pt x="4" y="21"/>
                  </a:cubicBezTo>
                  <a:cubicBezTo>
                    <a:pt x="5" y="21"/>
                    <a:pt x="7" y="21"/>
                    <a:pt x="9" y="21"/>
                  </a:cubicBezTo>
                  <a:cubicBezTo>
                    <a:pt x="12" y="21"/>
                    <a:pt x="15" y="21"/>
                    <a:pt x="17" y="20"/>
                  </a:cubicBezTo>
                  <a:cubicBezTo>
                    <a:pt x="17" y="20"/>
                    <a:pt x="16" y="19"/>
                    <a:pt x="16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7" y="17"/>
                    <a:pt x="18" y="17"/>
                  </a:cubicBezTo>
                  <a:cubicBezTo>
                    <a:pt x="13" y="15"/>
                    <a:pt x="15" y="14"/>
                    <a:pt x="13" y="12"/>
                  </a:cubicBezTo>
                  <a:cubicBezTo>
                    <a:pt x="17" y="13"/>
                    <a:pt x="17" y="11"/>
                    <a:pt x="20" y="11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8" name="Freeform 194">
              <a:extLst>
                <a:ext uri="{FF2B5EF4-FFF2-40B4-BE49-F238E27FC236}">
                  <a16:creationId xmlns:a16="http://schemas.microsoft.com/office/drawing/2014/main" id="{0D6B5079-6722-4447-86EA-2C78E35071E0}"/>
                </a:ext>
              </a:extLst>
            </p:cNvPr>
            <p:cNvSpPr>
              <a:spLocks/>
            </p:cNvSpPr>
            <p:nvPr>
              <p:custDataLst>
                <p:tags r:id="rId194"/>
              </p:custDataLst>
            </p:nvPr>
          </p:nvSpPr>
          <p:spPr bwMode="auto">
            <a:xfrm>
              <a:off x="2595677" y="4033639"/>
              <a:ext cx="50044" cy="31846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4 h 5"/>
                <a:gd name="T6" fmla="*/ 2 w 8"/>
                <a:gd name="T7" fmla="*/ 5 h 5"/>
                <a:gd name="T8" fmla="*/ 2 w 8"/>
                <a:gd name="T9" fmla="*/ 5 h 5"/>
                <a:gd name="T10" fmla="*/ 1 w 8"/>
                <a:gd name="T11" fmla="*/ 5 h 5"/>
                <a:gd name="T12" fmla="*/ 1 w 8"/>
                <a:gd name="T13" fmla="*/ 5 h 5"/>
                <a:gd name="T14" fmla="*/ 0 w 8"/>
                <a:gd name="T15" fmla="*/ 4 h 5"/>
                <a:gd name="T16" fmla="*/ 1 w 8"/>
                <a:gd name="T17" fmla="*/ 1 h 5"/>
                <a:gd name="T18" fmla="*/ 8 w 8"/>
                <a:gd name="T19" fmla="*/ 0 h 5"/>
                <a:gd name="T20" fmla="*/ 8 w 8"/>
                <a:gd name="T21" fmla="*/ 0 h 5"/>
                <a:gd name="T22" fmla="*/ 7 w 8"/>
                <a:gd name="T23" fmla="*/ 2 h 5"/>
                <a:gd name="T24" fmla="*/ 7 w 8"/>
                <a:gd name="T25" fmla="*/ 2 h 5"/>
                <a:gd name="T26" fmla="*/ 8 w 8"/>
                <a:gd name="T27" fmla="*/ 3 h 5"/>
                <a:gd name="T28" fmla="*/ 8 w 8"/>
                <a:gd name="T29" fmla="*/ 3 h 5"/>
                <a:gd name="T30" fmla="*/ 8 w 8"/>
                <a:gd name="T31" fmla="*/ 3 h 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"/>
                <a:gd name="T49" fmla="*/ 0 h 5"/>
                <a:gd name="T50" fmla="*/ 8 w 8"/>
                <a:gd name="T51" fmla="*/ 5 h 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" h="5">
                  <a:moveTo>
                    <a:pt x="8" y="3"/>
                  </a:moveTo>
                  <a:cubicBezTo>
                    <a:pt x="8" y="3"/>
                    <a:pt x="6" y="4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3" y="4"/>
                    <a:pt x="3" y="5"/>
                    <a:pt x="2" y="5"/>
                  </a:cubicBezTo>
                  <a:lnTo>
                    <a:pt x="1" y="5"/>
                  </a:ln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3" y="1"/>
                    <a:pt x="5" y="1"/>
                    <a:pt x="8" y="0"/>
                  </a:cubicBezTo>
                  <a:lnTo>
                    <a:pt x="7" y="2"/>
                  </a:lnTo>
                  <a:cubicBezTo>
                    <a:pt x="7" y="3"/>
                    <a:pt x="5" y="3"/>
                    <a:pt x="8" y="3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9" name="Freeform 195">
              <a:extLst>
                <a:ext uri="{FF2B5EF4-FFF2-40B4-BE49-F238E27FC236}">
                  <a16:creationId xmlns:a16="http://schemas.microsoft.com/office/drawing/2014/main" id="{F3EDC012-3B9E-4B59-A1F5-E56AE2DDE660}"/>
                </a:ext>
              </a:extLst>
            </p:cNvPr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2602956" y="4048198"/>
              <a:ext cx="171060" cy="177429"/>
            </a:xfrm>
            <a:custGeom>
              <a:avLst/>
              <a:gdLst>
                <a:gd name="T0" fmla="*/ 15 w 26"/>
                <a:gd name="T1" fmla="*/ 4 h 25"/>
                <a:gd name="T2" fmla="*/ 13 w 26"/>
                <a:gd name="T3" fmla="*/ 3 h 25"/>
                <a:gd name="T4" fmla="*/ 11 w 26"/>
                <a:gd name="T5" fmla="*/ 5 h 25"/>
                <a:gd name="T6" fmla="*/ 13 w 26"/>
                <a:gd name="T7" fmla="*/ 8 h 25"/>
                <a:gd name="T8" fmla="*/ 16 w 26"/>
                <a:gd name="T9" fmla="*/ 11 h 25"/>
                <a:gd name="T10" fmla="*/ 16 w 26"/>
                <a:gd name="T11" fmla="*/ 11 h 25"/>
                <a:gd name="T12" fmla="*/ 19 w 26"/>
                <a:gd name="T13" fmla="*/ 14 h 25"/>
                <a:gd name="T14" fmla="*/ 19 w 26"/>
                <a:gd name="T15" fmla="*/ 14 h 25"/>
                <a:gd name="T16" fmla="*/ 22 w 26"/>
                <a:gd name="T17" fmla="*/ 15 h 25"/>
                <a:gd name="T18" fmla="*/ 26 w 26"/>
                <a:gd name="T19" fmla="*/ 18 h 25"/>
                <a:gd name="T20" fmla="*/ 25 w 26"/>
                <a:gd name="T21" fmla="*/ 19 h 25"/>
                <a:gd name="T22" fmla="*/ 25 w 26"/>
                <a:gd name="T23" fmla="*/ 19 h 25"/>
                <a:gd name="T24" fmla="*/ 24 w 26"/>
                <a:gd name="T25" fmla="*/ 18 h 25"/>
                <a:gd name="T26" fmla="*/ 24 w 26"/>
                <a:gd name="T27" fmla="*/ 18 h 25"/>
                <a:gd name="T28" fmla="*/ 23 w 26"/>
                <a:gd name="T29" fmla="*/ 18 h 25"/>
                <a:gd name="T30" fmla="*/ 22 w 26"/>
                <a:gd name="T31" fmla="*/ 18 h 25"/>
                <a:gd name="T32" fmla="*/ 22 w 26"/>
                <a:gd name="T33" fmla="*/ 19 h 25"/>
                <a:gd name="T34" fmla="*/ 23 w 26"/>
                <a:gd name="T35" fmla="*/ 20 h 25"/>
                <a:gd name="T36" fmla="*/ 22 w 26"/>
                <a:gd name="T37" fmla="*/ 22 h 25"/>
                <a:gd name="T38" fmla="*/ 21 w 26"/>
                <a:gd name="T39" fmla="*/ 25 h 25"/>
                <a:gd name="T40" fmla="*/ 19 w 26"/>
                <a:gd name="T41" fmla="*/ 24 h 25"/>
                <a:gd name="T42" fmla="*/ 21 w 26"/>
                <a:gd name="T43" fmla="*/ 22 h 25"/>
                <a:gd name="T44" fmla="*/ 17 w 26"/>
                <a:gd name="T45" fmla="*/ 17 h 25"/>
                <a:gd name="T46" fmla="*/ 15 w 26"/>
                <a:gd name="T47" fmla="*/ 16 h 25"/>
                <a:gd name="T48" fmla="*/ 5 w 26"/>
                <a:gd name="T49" fmla="*/ 7 h 25"/>
                <a:gd name="T50" fmla="*/ 3 w 26"/>
                <a:gd name="T51" fmla="*/ 7 h 25"/>
                <a:gd name="T52" fmla="*/ 1 w 26"/>
                <a:gd name="T53" fmla="*/ 8 h 25"/>
                <a:gd name="T54" fmla="*/ 0 w 26"/>
                <a:gd name="T55" fmla="*/ 5 h 25"/>
                <a:gd name="T56" fmla="*/ 0 w 26"/>
                <a:gd name="T57" fmla="*/ 2 h 25"/>
                <a:gd name="T58" fmla="*/ 0 w 26"/>
                <a:gd name="T59" fmla="*/ 2 h 25"/>
                <a:gd name="T60" fmla="*/ 0 w 26"/>
                <a:gd name="T61" fmla="*/ 2 h 25"/>
                <a:gd name="T62" fmla="*/ 1 w 26"/>
                <a:gd name="T63" fmla="*/ 2 h 25"/>
                <a:gd name="T64" fmla="*/ 1 w 26"/>
                <a:gd name="T65" fmla="*/ 2 h 25"/>
                <a:gd name="T66" fmla="*/ 3 w 26"/>
                <a:gd name="T67" fmla="*/ 1 h 25"/>
                <a:gd name="T68" fmla="*/ 4 w 26"/>
                <a:gd name="T69" fmla="*/ 2 h 25"/>
                <a:gd name="T70" fmla="*/ 8 w 26"/>
                <a:gd name="T71" fmla="*/ 0 h 25"/>
                <a:gd name="T72" fmla="*/ 8 w 26"/>
                <a:gd name="T73" fmla="*/ 0 h 25"/>
                <a:gd name="T74" fmla="*/ 11 w 26"/>
                <a:gd name="T75" fmla="*/ 0 h 25"/>
                <a:gd name="T76" fmla="*/ 11 w 26"/>
                <a:gd name="T77" fmla="*/ 0 h 25"/>
                <a:gd name="T78" fmla="*/ 15 w 26"/>
                <a:gd name="T79" fmla="*/ 1 h 25"/>
                <a:gd name="T80" fmla="*/ 15 w 26"/>
                <a:gd name="T81" fmla="*/ 4 h 25"/>
                <a:gd name="T82" fmla="*/ 15 w 26"/>
                <a:gd name="T83" fmla="*/ 4 h 25"/>
                <a:gd name="T84" fmla="*/ 15 w 26"/>
                <a:gd name="T85" fmla="*/ 4 h 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"/>
                <a:gd name="T130" fmla="*/ 0 h 25"/>
                <a:gd name="T131" fmla="*/ 26 w 26"/>
                <a:gd name="T132" fmla="*/ 25 h 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" h="25">
                  <a:moveTo>
                    <a:pt x="15" y="4"/>
                  </a:moveTo>
                  <a:cubicBezTo>
                    <a:pt x="14" y="3"/>
                    <a:pt x="14" y="5"/>
                    <a:pt x="13" y="3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7"/>
                    <a:pt x="12" y="8"/>
                    <a:pt x="13" y="8"/>
                  </a:cubicBezTo>
                  <a:cubicBezTo>
                    <a:pt x="13" y="9"/>
                    <a:pt x="16" y="11"/>
                    <a:pt x="16" y="11"/>
                  </a:cubicBezTo>
                  <a:lnTo>
                    <a:pt x="19" y="14"/>
                  </a:lnTo>
                  <a:cubicBezTo>
                    <a:pt x="20" y="15"/>
                    <a:pt x="21" y="15"/>
                    <a:pt x="22" y="15"/>
                  </a:cubicBezTo>
                  <a:cubicBezTo>
                    <a:pt x="22" y="16"/>
                    <a:pt x="25" y="18"/>
                    <a:pt x="26" y="18"/>
                  </a:cubicBezTo>
                  <a:cubicBezTo>
                    <a:pt x="26" y="18"/>
                    <a:pt x="25" y="19"/>
                    <a:pt x="25" y="19"/>
                  </a:cubicBezTo>
                  <a:lnTo>
                    <a:pt x="24" y="18"/>
                  </a:lnTo>
                  <a:cubicBezTo>
                    <a:pt x="24" y="18"/>
                    <a:pt x="23" y="18"/>
                    <a:pt x="23" y="18"/>
                  </a:cubicBezTo>
                  <a:cubicBezTo>
                    <a:pt x="23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20"/>
                    <a:pt x="23" y="20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1" y="25"/>
                    <a:pt x="19" y="24"/>
                    <a:pt x="19" y="24"/>
                  </a:cubicBezTo>
                  <a:cubicBezTo>
                    <a:pt x="19" y="23"/>
                    <a:pt x="21" y="23"/>
                    <a:pt x="21" y="22"/>
                  </a:cubicBezTo>
                  <a:cubicBezTo>
                    <a:pt x="21" y="20"/>
                    <a:pt x="19" y="18"/>
                    <a:pt x="17" y="17"/>
                  </a:cubicBezTo>
                  <a:cubicBezTo>
                    <a:pt x="16" y="17"/>
                    <a:pt x="15" y="16"/>
                    <a:pt x="15" y="16"/>
                  </a:cubicBezTo>
                  <a:cubicBezTo>
                    <a:pt x="8" y="14"/>
                    <a:pt x="6" y="8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2"/>
                  </a:cubicBezTo>
                  <a:lnTo>
                    <a:pt x="1" y="2"/>
                  </a:lnTo>
                  <a:cubicBezTo>
                    <a:pt x="2" y="2"/>
                    <a:pt x="2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1"/>
                    <a:pt x="7" y="0"/>
                    <a:pt x="8" y="0"/>
                  </a:cubicBezTo>
                  <a:lnTo>
                    <a:pt x="11" y="0"/>
                  </a:lnTo>
                  <a:cubicBezTo>
                    <a:pt x="12" y="1"/>
                    <a:pt x="13" y="1"/>
                    <a:pt x="15" y="1"/>
                  </a:cubicBezTo>
                  <a:cubicBezTo>
                    <a:pt x="15" y="3"/>
                    <a:pt x="14" y="3"/>
                    <a:pt x="15" y="4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0" name="Freeform 196">
              <a:extLst>
                <a:ext uri="{FF2B5EF4-FFF2-40B4-BE49-F238E27FC236}">
                  <a16:creationId xmlns:a16="http://schemas.microsoft.com/office/drawing/2014/main" id="{0688C9A7-1A30-425D-B844-7925C696215A}"/>
                </a:ext>
              </a:extLst>
            </p:cNvPr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2424618" y="3962668"/>
              <a:ext cx="192897" cy="171060"/>
            </a:xfrm>
            <a:custGeom>
              <a:avLst/>
              <a:gdLst>
                <a:gd name="T0" fmla="*/ 6 w 29"/>
                <a:gd name="T1" fmla="*/ 22 h 25"/>
                <a:gd name="T2" fmla="*/ 6 w 29"/>
                <a:gd name="T3" fmla="*/ 19 h 25"/>
                <a:gd name="T4" fmla="*/ 7 w 29"/>
                <a:gd name="T5" fmla="*/ 17 h 25"/>
                <a:gd name="T6" fmla="*/ 6 w 29"/>
                <a:gd name="T7" fmla="*/ 12 h 25"/>
                <a:gd name="T8" fmla="*/ 0 w 29"/>
                <a:gd name="T9" fmla="*/ 9 h 25"/>
                <a:gd name="T10" fmla="*/ 0 w 29"/>
                <a:gd name="T11" fmla="*/ 9 h 25"/>
                <a:gd name="T12" fmla="*/ 1 w 29"/>
                <a:gd name="T13" fmla="*/ 9 h 25"/>
                <a:gd name="T14" fmla="*/ 1 w 29"/>
                <a:gd name="T15" fmla="*/ 9 h 25"/>
                <a:gd name="T16" fmla="*/ 2 w 29"/>
                <a:gd name="T17" fmla="*/ 7 h 25"/>
                <a:gd name="T18" fmla="*/ 2 w 29"/>
                <a:gd name="T19" fmla="*/ 7 h 25"/>
                <a:gd name="T20" fmla="*/ 4 w 29"/>
                <a:gd name="T21" fmla="*/ 8 h 25"/>
                <a:gd name="T22" fmla="*/ 4 w 29"/>
                <a:gd name="T23" fmla="*/ 8 h 25"/>
                <a:gd name="T24" fmla="*/ 7 w 29"/>
                <a:gd name="T25" fmla="*/ 8 h 25"/>
                <a:gd name="T26" fmla="*/ 7 w 29"/>
                <a:gd name="T27" fmla="*/ 8 h 25"/>
                <a:gd name="T28" fmla="*/ 7 w 29"/>
                <a:gd name="T29" fmla="*/ 4 h 25"/>
                <a:gd name="T30" fmla="*/ 7 w 29"/>
                <a:gd name="T31" fmla="*/ 4 h 25"/>
                <a:gd name="T32" fmla="*/ 9 w 29"/>
                <a:gd name="T33" fmla="*/ 6 h 25"/>
                <a:gd name="T34" fmla="*/ 14 w 29"/>
                <a:gd name="T35" fmla="*/ 1 h 25"/>
                <a:gd name="T36" fmla="*/ 17 w 29"/>
                <a:gd name="T37" fmla="*/ 0 h 25"/>
                <a:gd name="T38" fmla="*/ 17 w 29"/>
                <a:gd name="T39" fmla="*/ 0 h 25"/>
                <a:gd name="T40" fmla="*/ 17 w 29"/>
                <a:gd name="T41" fmla="*/ 2 h 25"/>
                <a:gd name="T42" fmla="*/ 17 w 29"/>
                <a:gd name="T43" fmla="*/ 2 h 25"/>
                <a:gd name="T44" fmla="*/ 23 w 29"/>
                <a:gd name="T45" fmla="*/ 5 h 25"/>
                <a:gd name="T46" fmla="*/ 26 w 29"/>
                <a:gd name="T47" fmla="*/ 6 h 25"/>
                <a:gd name="T48" fmla="*/ 26 w 29"/>
                <a:gd name="T49" fmla="*/ 6 h 25"/>
                <a:gd name="T50" fmla="*/ 26 w 29"/>
                <a:gd name="T51" fmla="*/ 6 h 25"/>
                <a:gd name="T52" fmla="*/ 26 w 29"/>
                <a:gd name="T53" fmla="*/ 6 h 25"/>
                <a:gd name="T54" fmla="*/ 29 w 29"/>
                <a:gd name="T55" fmla="*/ 7 h 25"/>
                <a:gd name="T56" fmla="*/ 26 w 29"/>
                <a:gd name="T57" fmla="*/ 14 h 25"/>
                <a:gd name="T58" fmla="*/ 27 w 29"/>
                <a:gd name="T59" fmla="*/ 15 h 25"/>
                <a:gd name="T60" fmla="*/ 27 w 29"/>
                <a:gd name="T61" fmla="*/ 15 h 25"/>
                <a:gd name="T62" fmla="*/ 27 w 29"/>
                <a:gd name="T63" fmla="*/ 16 h 25"/>
                <a:gd name="T64" fmla="*/ 27 w 29"/>
                <a:gd name="T65" fmla="*/ 16 h 25"/>
                <a:gd name="T66" fmla="*/ 27 w 29"/>
                <a:gd name="T67" fmla="*/ 18 h 25"/>
                <a:gd name="T68" fmla="*/ 28 w 29"/>
                <a:gd name="T69" fmla="*/ 21 h 25"/>
                <a:gd name="T70" fmla="*/ 22 w 29"/>
                <a:gd name="T71" fmla="*/ 23 h 25"/>
                <a:gd name="T72" fmla="*/ 20 w 29"/>
                <a:gd name="T73" fmla="*/ 22 h 25"/>
                <a:gd name="T74" fmla="*/ 17 w 29"/>
                <a:gd name="T75" fmla="*/ 25 h 25"/>
                <a:gd name="T76" fmla="*/ 14 w 29"/>
                <a:gd name="T77" fmla="*/ 24 h 25"/>
                <a:gd name="T78" fmla="*/ 12 w 29"/>
                <a:gd name="T79" fmla="*/ 25 h 25"/>
                <a:gd name="T80" fmla="*/ 6 w 29"/>
                <a:gd name="T81" fmla="*/ 22 h 25"/>
                <a:gd name="T82" fmla="*/ 6 w 29"/>
                <a:gd name="T83" fmla="*/ 22 h 25"/>
                <a:gd name="T84" fmla="*/ 6 w 29"/>
                <a:gd name="T85" fmla="*/ 22 h 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"/>
                <a:gd name="T130" fmla="*/ 0 h 25"/>
                <a:gd name="T131" fmla="*/ 29 w 29"/>
                <a:gd name="T132" fmla="*/ 25 h 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" h="25">
                  <a:moveTo>
                    <a:pt x="6" y="22"/>
                  </a:moveTo>
                  <a:cubicBezTo>
                    <a:pt x="7" y="21"/>
                    <a:pt x="6" y="20"/>
                    <a:pt x="6" y="19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7" y="16"/>
                    <a:pt x="6" y="14"/>
                    <a:pt x="6" y="12"/>
                  </a:cubicBezTo>
                  <a:cubicBezTo>
                    <a:pt x="5" y="12"/>
                    <a:pt x="0" y="9"/>
                    <a:pt x="0" y="9"/>
                  </a:cubicBezTo>
                  <a:lnTo>
                    <a:pt x="1" y="9"/>
                  </a:lnTo>
                  <a:cubicBezTo>
                    <a:pt x="1" y="9"/>
                    <a:pt x="2" y="7"/>
                    <a:pt x="2" y="7"/>
                  </a:cubicBezTo>
                  <a:lnTo>
                    <a:pt x="4" y="8"/>
                  </a:lnTo>
                  <a:cubicBezTo>
                    <a:pt x="5" y="7"/>
                    <a:pt x="6" y="8"/>
                    <a:pt x="7" y="8"/>
                  </a:cubicBezTo>
                  <a:lnTo>
                    <a:pt x="7" y="4"/>
                  </a:lnTo>
                  <a:cubicBezTo>
                    <a:pt x="7" y="5"/>
                    <a:pt x="8" y="6"/>
                    <a:pt x="9" y="6"/>
                  </a:cubicBezTo>
                  <a:cubicBezTo>
                    <a:pt x="11" y="6"/>
                    <a:pt x="14" y="2"/>
                    <a:pt x="14" y="1"/>
                  </a:cubicBezTo>
                  <a:cubicBezTo>
                    <a:pt x="15" y="1"/>
                    <a:pt x="16" y="1"/>
                    <a:pt x="17" y="0"/>
                  </a:cubicBezTo>
                  <a:lnTo>
                    <a:pt x="17" y="2"/>
                  </a:lnTo>
                  <a:cubicBezTo>
                    <a:pt x="19" y="2"/>
                    <a:pt x="21" y="4"/>
                    <a:pt x="23" y="5"/>
                  </a:cubicBezTo>
                  <a:cubicBezTo>
                    <a:pt x="23" y="5"/>
                    <a:pt x="25" y="6"/>
                    <a:pt x="26" y="6"/>
                  </a:cubicBezTo>
                  <a:cubicBezTo>
                    <a:pt x="27" y="6"/>
                    <a:pt x="28" y="6"/>
                    <a:pt x="29" y="7"/>
                  </a:cubicBezTo>
                  <a:cubicBezTo>
                    <a:pt x="28" y="8"/>
                    <a:pt x="27" y="13"/>
                    <a:pt x="26" y="14"/>
                  </a:cubicBezTo>
                  <a:cubicBezTo>
                    <a:pt x="26" y="14"/>
                    <a:pt x="27" y="15"/>
                    <a:pt x="27" y="15"/>
                  </a:cubicBezTo>
                  <a:lnTo>
                    <a:pt x="27" y="16"/>
                  </a:lnTo>
                  <a:cubicBezTo>
                    <a:pt x="27" y="17"/>
                    <a:pt x="27" y="17"/>
                    <a:pt x="27" y="18"/>
                  </a:cubicBezTo>
                  <a:cubicBezTo>
                    <a:pt x="27" y="19"/>
                    <a:pt x="27" y="20"/>
                    <a:pt x="28" y="21"/>
                  </a:cubicBezTo>
                  <a:cubicBezTo>
                    <a:pt x="26" y="22"/>
                    <a:pt x="25" y="25"/>
                    <a:pt x="22" y="23"/>
                  </a:cubicBezTo>
                  <a:cubicBezTo>
                    <a:pt x="21" y="22"/>
                    <a:pt x="21" y="22"/>
                    <a:pt x="20" y="22"/>
                  </a:cubicBezTo>
                  <a:cubicBezTo>
                    <a:pt x="18" y="22"/>
                    <a:pt x="17" y="24"/>
                    <a:pt x="17" y="25"/>
                  </a:cubicBezTo>
                  <a:cubicBezTo>
                    <a:pt x="16" y="25"/>
                    <a:pt x="14" y="25"/>
                    <a:pt x="14" y="24"/>
                  </a:cubicBezTo>
                  <a:cubicBezTo>
                    <a:pt x="13" y="24"/>
                    <a:pt x="13" y="25"/>
                    <a:pt x="12" y="25"/>
                  </a:cubicBezTo>
                  <a:cubicBezTo>
                    <a:pt x="11" y="25"/>
                    <a:pt x="7" y="24"/>
                    <a:pt x="6" y="22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1" name="Freeform 197">
              <a:extLst>
                <a:ext uri="{FF2B5EF4-FFF2-40B4-BE49-F238E27FC236}">
                  <a16:creationId xmlns:a16="http://schemas.microsoft.com/office/drawing/2014/main" id="{03DD5FA8-D894-4237-A006-05D0B74815FD}"/>
                </a:ext>
              </a:extLst>
            </p:cNvPr>
            <p:cNvSpPr>
              <a:spLocks/>
            </p:cNvSpPr>
            <p:nvPr>
              <p:custDataLst>
                <p:tags r:id="rId197"/>
              </p:custDataLst>
            </p:nvPr>
          </p:nvSpPr>
          <p:spPr bwMode="auto">
            <a:xfrm>
              <a:off x="2549273" y="3919903"/>
              <a:ext cx="53684" cy="50044"/>
            </a:xfrm>
            <a:custGeom>
              <a:avLst/>
              <a:gdLst>
                <a:gd name="T0" fmla="*/ 0 w 8"/>
                <a:gd name="T1" fmla="*/ 5 h 7"/>
                <a:gd name="T2" fmla="*/ 0 w 8"/>
                <a:gd name="T3" fmla="*/ 6 h 7"/>
                <a:gd name="T4" fmla="*/ 1 w 8"/>
                <a:gd name="T5" fmla="*/ 3 h 7"/>
                <a:gd name="T6" fmla="*/ 2 w 8"/>
                <a:gd name="T7" fmla="*/ 1 h 7"/>
                <a:gd name="T8" fmla="*/ 3 w 8"/>
                <a:gd name="T9" fmla="*/ 3 h 7"/>
                <a:gd name="T10" fmla="*/ 3 w 8"/>
                <a:gd name="T11" fmla="*/ 3 h 7"/>
                <a:gd name="T12" fmla="*/ 4 w 8"/>
                <a:gd name="T13" fmla="*/ 3 h 7"/>
                <a:gd name="T14" fmla="*/ 4 w 8"/>
                <a:gd name="T15" fmla="*/ 2 h 7"/>
                <a:gd name="T16" fmla="*/ 4 w 8"/>
                <a:gd name="T17" fmla="*/ 2 h 7"/>
                <a:gd name="T18" fmla="*/ 3 w 8"/>
                <a:gd name="T19" fmla="*/ 1 h 7"/>
                <a:gd name="T20" fmla="*/ 5 w 8"/>
                <a:gd name="T21" fmla="*/ 0 h 7"/>
                <a:gd name="T22" fmla="*/ 6 w 8"/>
                <a:gd name="T23" fmla="*/ 0 h 7"/>
                <a:gd name="T24" fmla="*/ 8 w 8"/>
                <a:gd name="T25" fmla="*/ 0 h 7"/>
                <a:gd name="T26" fmla="*/ 7 w 8"/>
                <a:gd name="T27" fmla="*/ 4 h 7"/>
                <a:gd name="T28" fmla="*/ 7 w 8"/>
                <a:gd name="T29" fmla="*/ 4 h 7"/>
                <a:gd name="T30" fmla="*/ 5 w 8"/>
                <a:gd name="T31" fmla="*/ 7 h 7"/>
                <a:gd name="T32" fmla="*/ 5 w 8"/>
                <a:gd name="T33" fmla="*/ 7 h 7"/>
                <a:gd name="T34" fmla="*/ 4 w 8"/>
                <a:gd name="T35" fmla="*/ 6 h 7"/>
                <a:gd name="T36" fmla="*/ 4 w 8"/>
                <a:gd name="T37" fmla="*/ 6 h 7"/>
                <a:gd name="T38" fmla="*/ 0 w 8"/>
                <a:gd name="T39" fmla="*/ 5 h 7"/>
                <a:gd name="T40" fmla="*/ 0 w 8"/>
                <a:gd name="T41" fmla="*/ 5 h 7"/>
                <a:gd name="T42" fmla="*/ 0 w 8"/>
                <a:gd name="T43" fmla="*/ 5 h 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"/>
                <a:gd name="T67" fmla="*/ 0 h 7"/>
                <a:gd name="T68" fmla="*/ 8 w 8"/>
                <a:gd name="T69" fmla="*/ 7 h 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" h="7"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2"/>
                    <a:pt x="2" y="3"/>
                    <a:pt x="3" y="3"/>
                  </a:cubicBezTo>
                  <a:lnTo>
                    <a:pt x="4" y="3"/>
                  </a:lnTo>
                  <a:lnTo>
                    <a:pt x="4" y="2"/>
                  </a:ln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7" y="3"/>
                    <a:pt x="7" y="1"/>
                    <a:pt x="7" y="4"/>
                  </a:cubicBezTo>
                  <a:lnTo>
                    <a:pt x="5" y="7"/>
                  </a:lnTo>
                  <a:lnTo>
                    <a:pt x="4" y="6"/>
                  </a:lnTo>
                  <a:cubicBezTo>
                    <a:pt x="4" y="6"/>
                    <a:pt x="0" y="6"/>
                    <a:pt x="0" y="5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2" name="Freeform 198">
              <a:extLst>
                <a:ext uri="{FF2B5EF4-FFF2-40B4-BE49-F238E27FC236}">
                  <a16:creationId xmlns:a16="http://schemas.microsoft.com/office/drawing/2014/main" id="{E3D80A61-386E-443C-9FCF-75206DD93F22}"/>
                </a:ext>
              </a:extLst>
            </p:cNvPr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2535624" y="3962668"/>
              <a:ext cx="52774" cy="31846"/>
            </a:xfrm>
            <a:custGeom>
              <a:avLst/>
              <a:gdLst>
                <a:gd name="T0" fmla="*/ 8 w 8"/>
                <a:gd name="T1" fmla="*/ 3 h 5"/>
                <a:gd name="T2" fmla="*/ 6 w 8"/>
                <a:gd name="T3" fmla="*/ 5 h 5"/>
                <a:gd name="T4" fmla="*/ 0 w 8"/>
                <a:gd name="T5" fmla="*/ 2 h 5"/>
                <a:gd name="T6" fmla="*/ 0 w 8"/>
                <a:gd name="T7" fmla="*/ 2 h 5"/>
                <a:gd name="T8" fmla="*/ 0 w 8"/>
                <a:gd name="T9" fmla="*/ 0 h 5"/>
                <a:gd name="T10" fmla="*/ 0 w 8"/>
                <a:gd name="T11" fmla="*/ 0 h 5"/>
                <a:gd name="T12" fmla="*/ 2 w 8"/>
                <a:gd name="T13" fmla="*/ 0 h 5"/>
                <a:gd name="T14" fmla="*/ 7 w 8"/>
                <a:gd name="T15" fmla="*/ 0 h 5"/>
                <a:gd name="T16" fmla="*/ 7 w 8"/>
                <a:gd name="T17" fmla="*/ 1 h 5"/>
                <a:gd name="T18" fmla="*/ 8 w 8"/>
                <a:gd name="T19" fmla="*/ 1 h 5"/>
                <a:gd name="T20" fmla="*/ 8 w 8"/>
                <a:gd name="T21" fmla="*/ 1 h 5"/>
                <a:gd name="T22" fmla="*/ 8 w 8"/>
                <a:gd name="T23" fmla="*/ 3 h 5"/>
                <a:gd name="T24" fmla="*/ 8 w 8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5"/>
                <a:gd name="T41" fmla="*/ 8 w 8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5">
                  <a:moveTo>
                    <a:pt x="8" y="3"/>
                  </a:moveTo>
                  <a:cubicBezTo>
                    <a:pt x="7" y="3"/>
                    <a:pt x="6" y="4"/>
                    <a:pt x="6" y="5"/>
                  </a:cubicBezTo>
                  <a:cubicBezTo>
                    <a:pt x="4" y="4"/>
                    <a:pt x="2" y="2"/>
                    <a:pt x="0" y="2"/>
                  </a:cubicBezTo>
                  <a:lnTo>
                    <a:pt x="0" y="0"/>
                  </a:ln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6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8" y="2"/>
                    <a:pt x="8" y="1"/>
                  </a:cubicBezTo>
                  <a:lnTo>
                    <a:pt x="8" y="3"/>
                  </a:ln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3" name="Freeform 199">
              <a:extLst>
                <a:ext uri="{FF2B5EF4-FFF2-40B4-BE49-F238E27FC236}">
                  <a16:creationId xmlns:a16="http://schemas.microsoft.com/office/drawing/2014/main" id="{6BFD806B-B2CE-4B11-B77E-D588D617DCCA}"/>
                </a:ext>
              </a:extLst>
            </p:cNvPr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2574750" y="3979956"/>
              <a:ext cx="20928" cy="21837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1 w 3"/>
                <a:gd name="T5" fmla="*/ 1 h 3"/>
                <a:gd name="T6" fmla="*/ 3 w 3"/>
                <a:gd name="T7" fmla="*/ 0 h 3"/>
                <a:gd name="T8" fmla="*/ 3 w 3"/>
                <a:gd name="T9" fmla="*/ 3 h 3"/>
                <a:gd name="T10" fmla="*/ 3 w 3"/>
                <a:gd name="T11" fmla="*/ 3 h 3"/>
                <a:gd name="T12" fmla="*/ 1 w 3"/>
                <a:gd name="T13" fmla="*/ 1 h 3"/>
                <a:gd name="T14" fmla="*/ 1 w 3"/>
                <a:gd name="T15" fmla="*/ 1 h 3"/>
                <a:gd name="T16" fmla="*/ 1 w 3"/>
                <a:gd name="T17" fmla="*/ 1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1" y="1"/>
                  </a:moveTo>
                  <a:cubicBezTo>
                    <a:pt x="1" y="1"/>
                    <a:pt x="0" y="1"/>
                    <a:pt x="1" y="1"/>
                  </a:cubicBezTo>
                  <a:lnTo>
                    <a:pt x="3" y="0"/>
                  </a:lnTo>
                  <a:lnTo>
                    <a:pt x="3" y="3"/>
                  </a:lnTo>
                  <a:cubicBezTo>
                    <a:pt x="2" y="3"/>
                    <a:pt x="1" y="1"/>
                    <a:pt x="1" y="1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4" name="Freeform 200">
              <a:extLst>
                <a:ext uri="{FF2B5EF4-FFF2-40B4-BE49-F238E27FC236}">
                  <a16:creationId xmlns:a16="http://schemas.microsoft.com/office/drawing/2014/main" id="{D53AA2EE-3458-4C45-9682-A36B653C404E}"/>
                </a:ext>
              </a:extLst>
            </p:cNvPr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2884113" y="4140097"/>
              <a:ext cx="313003" cy="128295"/>
            </a:xfrm>
            <a:custGeom>
              <a:avLst/>
              <a:gdLst>
                <a:gd name="T0" fmla="*/ 45 w 48"/>
                <a:gd name="T1" fmla="*/ 7 h 18"/>
                <a:gd name="T2" fmla="*/ 45 w 48"/>
                <a:gd name="T3" fmla="*/ 6 h 18"/>
                <a:gd name="T4" fmla="*/ 43 w 48"/>
                <a:gd name="T5" fmla="*/ 2 h 18"/>
                <a:gd name="T6" fmla="*/ 37 w 48"/>
                <a:gd name="T7" fmla="*/ 1 h 18"/>
                <a:gd name="T8" fmla="*/ 32 w 48"/>
                <a:gd name="T9" fmla="*/ 3 h 18"/>
                <a:gd name="T10" fmla="*/ 29 w 48"/>
                <a:gd name="T11" fmla="*/ 3 h 18"/>
                <a:gd name="T12" fmla="*/ 27 w 48"/>
                <a:gd name="T13" fmla="*/ 2 h 18"/>
                <a:gd name="T14" fmla="*/ 24 w 48"/>
                <a:gd name="T15" fmla="*/ 1 h 18"/>
                <a:gd name="T16" fmla="*/ 24 w 48"/>
                <a:gd name="T17" fmla="*/ 1 h 18"/>
                <a:gd name="T18" fmla="*/ 22 w 48"/>
                <a:gd name="T19" fmla="*/ 1 h 18"/>
                <a:gd name="T20" fmla="*/ 21 w 48"/>
                <a:gd name="T21" fmla="*/ 0 h 18"/>
                <a:gd name="T22" fmla="*/ 12 w 48"/>
                <a:gd name="T23" fmla="*/ 2 h 18"/>
                <a:gd name="T24" fmla="*/ 12 w 48"/>
                <a:gd name="T25" fmla="*/ 2 h 18"/>
                <a:gd name="T26" fmla="*/ 7 w 48"/>
                <a:gd name="T27" fmla="*/ 2 h 18"/>
                <a:gd name="T28" fmla="*/ 7 w 48"/>
                <a:gd name="T29" fmla="*/ 2 h 18"/>
                <a:gd name="T30" fmla="*/ 6 w 48"/>
                <a:gd name="T31" fmla="*/ 3 h 18"/>
                <a:gd name="T32" fmla="*/ 8 w 48"/>
                <a:gd name="T33" fmla="*/ 3 h 18"/>
                <a:gd name="T34" fmla="*/ 5 w 48"/>
                <a:gd name="T35" fmla="*/ 4 h 18"/>
                <a:gd name="T36" fmla="*/ 3 w 48"/>
                <a:gd name="T37" fmla="*/ 4 h 18"/>
                <a:gd name="T38" fmla="*/ 0 w 48"/>
                <a:gd name="T39" fmla="*/ 7 h 18"/>
                <a:gd name="T40" fmla="*/ 1 w 48"/>
                <a:gd name="T41" fmla="*/ 9 h 18"/>
                <a:gd name="T42" fmla="*/ 3 w 48"/>
                <a:gd name="T43" fmla="*/ 11 h 18"/>
                <a:gd name="T44" fmla="*/ 3 w 48"/>
                <a:gd name="T45" fmla="*/ 13 h 18"/>
                <a:gd name="T46" fmla="*/ 4 w 48"/>
                <a:gd name="T47" fmla="*/ 13 h 18"/>
                <a:gd name="T48" fmla="*/ 9 w 48"/>
                <a:gd name="T49" fmla="*/ 16 h 18"/>
                <a:gd name="T50" fmla="*/ 12 w 48"/>
                <a:gd name="T51" fmla="*/ 17 h 18"/>
                <a:gd name="T52" fmla="*/ 13 w 48"/>
                <a:gd name="T53" fmla="*/ 17 h 18"/>
                <a:gd name="T54" fmla="*/ 14 w 48"/>
                <a:gd name="T55" fmla="*/ 15 h 18"/>
                <a:gd name="T56" fmla="*/ 18 w 48"/>
                <a:gd name="T57" fmla="*/ 17 h 18"/>
                <a:gd name="T58" fmla="*/ 23 w 48"/>
                <a:gd name="T59" fmla="*/ 16 h 18"/>
                <a:gd name="T60" fmla="*/ 24 w 48"/>
                <a:gd name="T61" fmla="*/ 15 h 18"/>
                <a:gd name="T62" fmla="*/ 24 w 48"/>
                <a:gd name="T63" fmla="*/ 15 h 18"/>
                <a:gd name="T64" fmla="*/ 25 w 48"/>
                <a:gd name="T65" fmla="*/ 15 h 18"/>
                <a:gd name="T66" fmla="*/ 25 w 48"/>
                <a:gd name="T67" fmla="*/ 15 h 18"/>
                <a:gd name="T68" fmla="*/ 25 w 48"/>
                <a:gd name="T69" fmla="*/ 18 h 18"/>
                <a:gd name="T70" fmla="*/ 28 w 48"/>
                <a:gd name="T71" fmla="*/ 15 h 18"/>
                <a:gd name="T72" fmla="*/ 34 w 48"/>
                <a:gd name="T73" fmla="*/ 15 h 18"/>
                <a:gd name="T74" fmla="*/ 42 w 48"/>
                <a:gd name="T75" fmla="*/ 13 h 18"/>
                <a:gd name="T76" fmla="*/ 44 w 48"/>
                <a:gd name="T77" fmla="*/ 14 h 18"/>
                <a:gd name="T78" fmla="*/ 48 w 48"/>
                <a:gd name="T79" fmla="*/ 15 h 18"/>
                <a:gd name="T80" fmla="*/ 45 w 48"/>
                <a:gd name="T81" fmla="*/ 8 h 18"/>
                <a:gd name="T82" fmla="*/ 45 w 48"/>
                <a:gd name="T83" fmla="*/ 7 h 18"/>
                <a:gd name="T84" fmla="*/ 45 w 48"/>
                <a:gd name="T85" fmla="*/ 7 h 18"/>
                <a:gd name="T86" fmla="*/ 45 w 48"/>
                <a:gd name="T87" fmla="*/ 7 h 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8"/>
                <a:gd name="T133" fmla="*/ 0 h 18"/>
                <a:gd name="T134" fmla="*/ 48 w 48"/>
                <a:gd name="T135" fmla="*/ 18 h 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8" h="18">
                  <a:moveTo>
                    <a:pt x="45" y="7"/>
                  </a:moveTo>
                  <a:cubicBezTo>
                    <a:pt x="45" y="7"/>
                    <a:pt x="45" y="6"/>
                    <a:pt x="45" y="6"/>
                  </a:cubicBezTo>
                  <a:cubicBezTo>
                    <a:pt x="42" y="6"/>
                    <a:pt x="44" y="3"/>
                    <a:pt x="43" y="2"/>
                  </a:cubicBezTo>
                  <a:cubicBezTo>
                    <a:pt x="41" y="1"/>
                    <a:pt x="39" y="1"/>
                    <a:pt x="37" y="1"/>
                  </a:cubicBezTo>
                  <a:cubicBezTo>
                    <a:pt x="36" y="1"/>
                    <a:pt x="33" y="3"/>
                    <a:pt x="32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8" y="3"/>
                    <a:pt x="28" y="3"/>
                    <a:pt x="27" y="2"/>
                  </a:cubicBezTo>
                  <a:cubicBezTo>
                    <a:pt x="26" y="2"/>
                    <a:pt x="25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19" y="1"/>
                    <a:pt x="14" y="0"/>
                    <a:pt x="12" y="2"/>
                  </a:cubicBezTo>
                  <a:lnTo>
                    <a:pt x="7" y="2"/>
                  </a:lnTo>
                  <a:cubicBezTo>
                    <a:pt x="7" y="3"/>
                    <a:pt x="7" y="3"/>
                    <a:pt x="6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5"/>
                    <a:pt x="7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8"/>
                    <a:pt x="2" y="8"/>
                    <a:pt x="1" y="9"/>
                  </a:cubicBezTo>
                  <a:cubicBezTo>
                    <a:pt x="1" y="10"/>
                    <a:pt x="2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4"/>
                    <a:pt x="8" y="16"/>
                    <a:pt x="9" y="16"/>
                  </a:cubicBezTo>
                  <a:cubicBezTo>
                    <a:pt x="10" y="17"/>
                    <a:pt x="10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6" y="15"/>
                    <a:pt x="15" y="17"/>
                    <a:pt x="18" y="17"/>
                  </a:cubicBezTo>
                  <a:cubicBezTo>
                    <a:pt x="20" y="17"/>
                    <a:pt x="21" y="16"/>
                    <a:pt x="23" y="16"/>
                  </a:cubicBezTo>
                  <a:cubicBezTo>
                    <a:pt x="23" y="16"/>
                    <a:pt x="24" y="15"/>
                    <a:pt x="24" y="15"/>
                  </a:cubicBezTo>
                  <a:lnTo>
                    <a:pt x="25" y="15"/>
                  </a:lnTo>
                  <a:cubicBezTo>
                    <a:pt x="25" y="16"/>
                    <a:pt x="26" y="17"/>
                    <a:pt x="25" y="18"/>
                  </a:cubicBezTo>
                  <a:cubicBezTo>
                    <a:pt x="28" y="18"/>
                    <a:pt x="28" y="17"/>
                    <a:pt x="28" y="15"/>
                  </a:cubicBezTo>
                  <a:cubicBezTo>
                    <a:pt x="29" y="17"/>
                    <a:pt x="32" y="15"/>
                    <a:pt x="34" y="15"/>
                  </a:cubicBezTo>
                  <a:cubicBezTo>
                    <a:pt x="37" y="15"/>
                    <a:pt x="39" y="14"/>
                    <a:pt x="42" y="13"/>
                  </a:cubicBezTo>
                  <a:cubicBezTo>
                    <a:pt x="42" y="13"/>
                    <a:pt x="43" y="14"/>
                    <a:pt x="44" y="14"/>
                  </a:cubicBezTo>
                  <a:cubicBezTo>
                    <a:pt x="45" y="14"/>
                    <a:pt x="46" y="15"/>
                    <a:pt x="48" y="15"/>
                  </a:cubicBezTo>
                  <a:cubicBezTo>
                    <a:pt x="47" y="11"/>
                    <a:pt x="45" y="11"/>
                    <a:pt x="45" y="8"/>
                  </a:cubicBezTo>
                  <a:cubicBezTo>
                    <a:pt x="45" y="8"/>
                    <a:pt x="45" y="7"/>
                    <a:pt x="45" y="7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5" name="Freeform 201">
              <a:extLst>
                <a:ext uri="{FF2B5EF4-FFF2-40B4-BE49-F238E27FC236}">
                  <a16:creationId xmlns:a16="http://schemas.microsoft.com/office/drawing/2014/main" id="{7EB96D33-852E-4F06-A102-626EF608FD15}"/>
                </a:ext>
              </a:extLst>
            </p:cNvPr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3047893" y="4286589"/>
              <a:ext cx="25477" cy="35486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1 h 5"/>
                <a:gd name="T6" fmla="*/ 4 w 4"/>
                <a:gd name="T7" fmla="*/ 2 h 5"/>
                <a:gd name="T8" fmla="*/ 4 w 4"/>
                <a:gd name="T9" fmla="*/ 2 h 5"/>
                <a:gd name="T10" fmla="*/ 2 w 4"/>
                <a:gd name="T11" fmla="*/ 5 h 5"/>
                <a:gd name="T12" fmla="*/ 0 w 4"/>
                <a:gd name="T13" fmla="*/ 3 h 5"/>
                <a:gd name="T14" fmla="*/ 1 w 4"/>
                <a:gd name="T15" fmla="*/ 0 h 5"/>
                <a:gd name="T16" fmla="*/ 1 w 4"/>
                <a:gd name="T17" fmla="*/ 0 h 5"/>
                <a:gd name="T18" fmla="*/ 1 w 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5"/>
                <a:gd name="T32" fmla="*/ 4 w 4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5">
                  <a:moveTo>
                    <a:pt x="1" y="0"/>
                  </a:moveTo>
                  <a:cubicBezTo>
                    <a:pt x="2" y="0"/>
                    <a:pt x="3" y="1"/>
                    <a:pt x="4" y="1"/>
                  </a:cubicBezTo>
                  <a:lnTo>
                    <a:pt x="4" y="2"/>
                  </a:ln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6" name="Freeform 202">
              <a:extLst>
                <a:ext uri="{FF2B5EF4-FFF2-40B4-BE49-F238E27FC236}">
                  <a16:creationId xmlns:a16="http://schemas.microsoft.com/office/drawing/2014/main" id="{262541D4-AF74-40A1-8858-5383871C0828}"/>
                </a:ext>
              </a:extLst>
            </p:cNvPr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3047893" y="4229266"/>
              <a:ext cx="117376" cy="107367"/>
            </a:xfrm>
            <a:custGeom>
              <a:avLst/>
              <a:gdLst>
                <a:gd name="T0" fmla="*/ 1 w 18"/>
                <a:gd name="T1" fmla="*/ 8 h 15"/>
                <a:gd name="T2" fmla="*/ 1 w 18"/>
                <a:gd name="T3" fmla="*/ 8 h 15"/>
                <a:gd name="T4" fmla="*/ 0 w 18"/>
                <a:gd name="T5" fmla="*/ 6 h 15"/>
                <a:gd name="T6" fmla="*/ 0 w 18"/>
                <a:gd name="T7" fmla="*/ 5 h 15"/>
                <a:gd name="T8" fmla="*/ 3 w 18"/>
                <a:gd name="T9" fmla="*/ 2 h 15"/>
                <a:gd name="T10" fmla="*/ 9 w 18"/>
                <a:gd name="T11" fmla="*/ 2 h 15"/>
                <a:gd name="T12" fmla="*/ 15 w 18"/>
                <a:gd name="T13" fmla="*/ 1 h 15"/>
                <a:gd name="T14" fmla="*/ 18 w 18"/>
                <a:gd name="T15" fmla="*/ 0 h 15"/>
                <a:gd name="T16" fmla="*/ 15 w 18"/>
                <a:gd name="T17" fmla="*/ 4 h 15"/>
                <a:gd name="T18" fmla="*/ 14 w 18"/>
                <a:gd name="T19" fmla="*/ 9 h 15"/>
                <a:gd name="T20" fmla="*/ 10 w 18"/>
                <a:gd name="T21" fmla="*/ 12 h 15"/>
                <a:gd name="T22" fmla="*/ 10 w 18"/>
                <a:gd name="T23" fmla="*/ 12 h 15"/>
                <a:gd name="T24" fmla="*/ 5 w 18"/>
                <a:gd name="T25" fmla="*/ 15 h 15"/>
                <a:gd name="T26" fmla="*/ 2 w 18"/>
                <a:gd name="T27" fmla="*/ 13 h 15"/>
                <a:gd name="T28" fmla="*/ 2 w 18"/>
                <a:gd name="T29" fmla="*/ 13 h 15"/>
                <a:gd name="T30" fmla="*/ 4 w 18"/>
                <a:gd name="T31" fmla="*/ 10 h 15"/>
                <a:gd name="T32" fmla="*/ 4 w 18"/>
                <a:gd name="T33" fmla="*/ 10 h 15"/>
                <a:gd name="T34" fmla="*/ 4 w 18"/>
                <a:gd name="T35" fmla="*/ 9 h 15"/>
                <a:gd name="T36" fmla="*/ 4 w 18"/>
                <a:gd name="T37" fmla="*/ 9 h 15"/>
                <a:gd name="T38" fmla="*/ 1 w 18"/>
                <a:gd name="T39" fmla="*/ 8 h 15"/>
                <a:gd name="T40" fmla="*/ 1 w 18"/>
                <a:gd name="T41" fmla="*/ 8 h 15"/>
                <a:gd name="T42" fmla="*/ 1 w 18"/>
                <a:gd name="T43" fmla="*/ 8 h 1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"/>
                <a:gd name="T67" fmla="*/ 0 h 15"/>
                <a:gd name="T68" fmla="*/ 18 w 18"/>
                <a:gd name="T69" fmla="*/ 15 h 1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" h="15"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3" y="1"/>
                    <a:pt x="15" y="1"/>
                  </a:cubicBezTo>
                  <a:cubicBezTo>
                    <a:pt x="16" y="0"/>
                    <a:pt x="17" y="1"/>
                    <a:pt x="18" y="0"/>
                  </a:cubicBezTo>
                  <a:cubicBezTo>
                    <a:pt x="18" y="0"/>
                    <a:pt x="15" y="3"/>
                    <a:pt x="15" y="4"/>
                  </a:cubicBezTo>
                  <a:cubicBezTo>
                    <a:pt x="15" y="5"/>
                    <a:pt x="15" y="8"/>
                    <a:pt x="14" y="9"/>
                  </a:cubicBezTo>
                  <a:cubicBezTo>
                    <a:pt x="14" y="10"/>
                    <a:pt x="12" y="11"/>
                    <a:pt x="10" y="12"/>
                  </a:cubicBezTo>
                  <a:lnTo>
                    <a:pt x="5" y="15"/>
                  </a:lnTo>
                  <a:lnTo>
                    <a:pt x="2" y="13"/>
                  </a:lnTo>
                  <a:cubicBezTo>
                    <a:pt x="2" y="13"/>
                    <a:pt x="3" y="11"/>
                    <a:pt x="4" y="10"/>
                  </a:cubicBezTo>
                  <a:lnTo>
                    <a:pt x="4" y="9"/>
                  </a:lnTo>
                  <a:cubicBezTo>
                    <a:pt x="3" y="9"/>
                    <a:pt x="2" y="8"/>
                    <a:pt x="1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7" name="Freeform 203">
              <a:extLst>
                <a:ext uri="{FF2B5EF4-FFF2-40B4-BE49-F238E27FC236}">
                  <a16:creationId xmlns:a16="http://schemas.microsoft.com/office/drawing/2014/main" id="{FEE95782-2032-42AE-AFFD-DC98E376D7D5}"/>
                </a:ext>
              </a:extLst>
            </p:cNvPr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3040614" y="4307517"/>
              <a:ext cx="18198" cy="81890"/>
            </a:xfrm>
            <a:custGeom>
              <a:avLst/>
              <a:gdLst>
                <a:gd name="T0" fmla="*/ 1 w 3"/>
                <a:gd name="T1" fmla="*/ 0 h 12"/>
                <a:gd name="T2" fmla="*/ 3 w 3"/>
                <a:gd name="T3" fmla="*/ 2 h 12"/>
                <a:gd name="T4" fmla="*/ 3 w 3"/>
                <a:gd name="T5" fmla="*/ 3 h 12"/>
                <a:gd name="T6" fmla="*/ 3 w 3"/>
                <a:gd name="T7" fmla="*/ 3 h 12"/>
                <a:gd name="T8" fmla="*/ 2 w 3"/>
                <a:gd name="T9" fmla="*/ 12 h 12"/>
                <a:gd name="T10" fmla="*/ 0 w 3"/>
                <a:gd name="T11" fmla="*/ 4 h 12"/>
                <a:gd name="T12" fmla="*/ 0 w 3"/>
                <a:gd name="T13" fmla="*/ 4 h 12"/>
                <a:gd name="T14" fmla="*/ 1 w 3"/>
                <a:gd name="T15" fmla="*/ 0 h 12"/>
                <a:gd name="T16" fmla="*/ 1 w 3"/>
                <a:gd name="T17" fmla="*/ 0 h 12"/>
                <a:gd name="T18" fmla="*/ 1 w 3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12"/>
                <a:gd name="T32" fmla="*/ 3 w 3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12">
                  <a:moveTo>
                    <a:pt x="1" y="0"/>
                  </a:moveTo>
                  <a:cubicBezTo>
                    <a:pt x="2" y="0"/>
                    <a:pt x="2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lnTo>
                    <a:pt x="2" y="12"/>
                  </a:lnTo>
                  <a:lnTo>
                    <a:pt x="0" y="4"/>
                  </a:lnTo>
                  <a:cubicBezTo>
                    <a:pt x="0" y="4"/>
                    <a:pt x="1" y="3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8" name="Freeform 204">
              <a:extLst>
                <a:ext uri="{FF2B5EF4-FFF2-40B4-BE49-F238E27FC236}">
                  <a16:creationId xmlns:a16="http://schemas.microsoft.com/office/drawing/2014/main" id="{2289D118-F97D-4362-9DC7-6FCE9D31D44F}"/>
                </a:ext>
              </a:extLst>
            </p:cNvPr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3001489" y="4343002"/>
              <a:ext cx="53684" cy="81890"/>
            </a:xfrm>
            <a:custGeom>
              <a:avLst/>
              <a:gdLst>
                <a:gd name="T0" fmla="*/ 6 w 8"/>
                <a:gd name="T1" fmla="*/ 0 h 12"/>
                <a:gd name="T2" fmla="*/ 8 w 8"/>
                <a:gd name="T3" fmla="*/ 7 h 12"/>
                <a:gd name="T4" fmla="*/ 6 w 8"/>
                <a:gd name="T5" fmla="*/ 12 h 12"/>
                <a:gd name="T6" fmla="*/ 6 w 8"/>
                <a:gd name="T7" fmla="*/ 12 h 12"/>
                <a:gd name="T8" fmla="*/ 3 w 8"/>
                <a:gd name="T9" fmla="*/ 8 h 12"/>
                <a:gd name="T10" fmla="*/ 2 w 8"/>
                <a:gd name="T11" fmla="*/ 6 h 12"/>
                <a:gd name="T12" fmla="*/ 1 w 8"/>
                <a:gd name="T13" fmla="*/ 2 h 12"/>
                <a:gd name="T14" fmla="*/ 6 w 8"/>
                <a:gd name="T15" fmla="*/ 0 h 12"/>
                <a:gd name="T16" fmla="*/ 6 w 8"/>
                <a:gd name="T17" fmla="*/ 0 h 12"/>
                <a:gd name="T18" fmla="*/ 6 w 8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12"/>
                <a:gd name="T32" fmla="*/ 8 w 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12">
                  <a:moveTo>
                    <a:pt x="6" y="0"/>
                  </a:moveTo>
                  <a:lnTo>
                    <a:pt x="8" y="7"/>
                  </a:lnTo>
                  <a:lnTo>
                    <a:pt x="6" y="12"/>
                  </a:lnTo>
                  <a:cubicBezTo>
                    <a:pt x="4" y="12"/>
                    <a:pt x="3" y="9"/>
                    <a:pt x="3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0" y="6"/>
                    <a:pt x="1" y="3"/>
                    <a:pt x="1" y="2"/>
                  </a:cubicBezTo>
                  <a:cubicBezTo>
                    <a:pt x="3" y="3"/>
                    <a:pt x="5" y="1"/>
                    <a:pt x="6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9" name="Freeform 205">
              <a:extLst>
                <a:ext uri="{FF2B5EF4-FFF2-40B4-BE49-F238E27FC236}">
                  <a16:creationId xmlns:a16="http://schemas.microsoft.com/office/drawing/2014/main" id="{F3DDE2FF-1AE9-4B92-85A7-86A3225B09C7}"/>
                </a:ext>
              </a:extLst>
            </p:cNvPr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2392771" y="3891696"/>
              <a:ext cx="14558" cy="20928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1 h 3"/>
                <a:gd name="T4" fmla="*/ 1 w 2"/>
                <a:gd name="T5" fmla="*/ 0 h 3"/>
                <a:gd name="T6" fmla="*/ 2 w 2"/>
                <a:gd name="T7" fmla="*/ 0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2" y="2"/>
                  </a:moveTo>
                  <a:cubicBezTo>
                    <a:pt x="1" y="2"/>
                    <a:pt x="0" y="3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0" name="Freeform 206">
              <a:extLst>
                <a:ext uri="{FF2B5EF4-FFF2-40B4-BE49-F238E27FC236}">
                  <a16:creationId xmlns:a16="http://schemas.microsoft.com/office/drawing/2014/main" id="{8176A21E-4C63-455A-990D-091C36FD405E}"/>
                </a:ext>
              </a:extLst>
            </p:cNvPr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2339088" y="3873498"/>
              <a:ext cx="68242" cy="89169"/>
            </a:xfrm>
            <a:custGeom>
              <a:avLst/>
              <a:gdLst>
                <a:gd name="T0" fmla="*/ 9 w 10"/>
                <a:gd name="T1" fmla="*/ 3 h 13"/>
                <a:gd name="T2" fmla="*/ 8 w 10"/>
                <a:gd name="T3" fmla="*/ 4 h 13"/>
                <a:gd name="T4" fmla="*/ 10 w 10"/>
                <a:gd name="T5" fmla="*/ 5 h 13"/>
                <a:gd name="T6" fmla="*/ 10 w 10"/>
                <a:gd name="T7" fmla="*/ 8 h 13"/>
                <a:gd name="T8" fmla="*/ 9 w 10"/>
                <a:gd name="T9" fmla="*/ 10 h 13"/>
                <a:gd name="T10" fmla="*/ 8 w 10"/>
                <a:gd name="T11" fmla="*/ 11 h 13"/>
                <a:gd name="T12" fmla="*/ 6 w 10"/>
                <a:gd name="T13" fmla="*/ 12 h 13"/>
                <a:gd name="T14" fmla="*/ 1 w 10"/>
                <a:gd name="T15" fmla="*/ 13 h 13"/>
                <a:gd name="T16" fmla="*/ 1 w 10"/>
                <a:gd name="T17" fmla="*/ 13 h 13"/>
                <a:gd name="T18" fmla="*/ 1 w 10"/>
                <a:gd name="T19" fmla="*/ 13 h 13"/>
                <a:gd name="T20" fmla="*/ 1 w 10"/>
                <a:gd name="T21" fmla="*/ 13 h 13"/>
                <a:gd name="T22" fmla="*/ 0 w 10"/>
                <a:gd name="T23" fmla="*/ 13 h 13"/>
                <a:gd name="T24" fmla="*/ 0 w 10"/>
                <a:gd name="T25" fmla="*/ 13 h 13"/>
                <a:gd name="T26" fmla="*/ 0 w 10"/>
                <a:gd name="T27" fmla="*/ 10 h 13"/>
                <a:gd name="T28" fmla="*/ 0 w 10"/>
                <a:gd name="T29" fmla="*/ 10 h 13"/>
                <a:gd name="T30" fmla="*/ 2 w 10"/>
                <a:gd name="T31" fmla="*/ 10 h 13"/>
                <a:gd name="T32" fmla="*/ 4 w 10"/>
                <a:gd name="T33" fmla="*/ 9 h 13"/>
                <a:gd name="T34" fmla="*/ 2 w 10"/>
                <a:gd name="T35" fmla="*/ 9 h 13"/>
                <a:gd name="T36" fmla="*/ 3 w 10"/>
                <a:gd name="T37" fmla="*/ 8 h 13"/>
                <a:gd name="T38" fmla="*/ 1 w 10"/>
                <a:gd name="T39" fmla="*/ 6 h 13"/>
                <a:gd name="T40" fmla="*/ 2 w 10"/>
                <a:gd name="T41" fmla="*/ 5 h 13"/>
                <a:gd name="T42" fmla="*/ 4 w 10"/>
                <a:gd name="T43" fmla="*/ 5 h 13"/>
                <a:gd name="T44" fmla="*/ 5 w 10"/>
                <a:gd name="T45" fmla="*/ 2 h 13"/>
                <a:gd name="T46" fmla="*/ 8 w 10"/>
                <a:gd name="T47" fmla="*/ 0 h 13"/>
                <a:gd name="T48" fmla="*/ 9 w 10"/>
                <a:gd name="T49" fmla="*/ 3 h 13"/>
                <a:gd name="T50" fmla="*/ 9 w 10"/>
                <a:gd name="T51" fmla="*/ 3 h 13"/>
                <a:gd name="T52" fmla="*/ 9 w 10"/>
                <a:gd name="T53" fmla="*/ 3 h 13"/>
                <a:gd name="T54" fmla="*/ 9 w 10"/>
                <a:gd name="T55" fmla="*/ 3 h 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"/>
                <a:gd name="T85" fmla="*/ 0 h 13"/>
                <a:gd name="T86" fmla="*/ 10 w 10"/>
                <a:gd name="T87" fmla="*/ 13 h 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" h="13">
                  <a:moveTo>
                    <a:pt x="9" y="3"/>
                  </a:moveTo>
                  <a:cubicBezTo>
                    <a:pt x="9" y="3"/>
                    <a:pt x="8" y="4"/>
                    <a:pt x="8" y="4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3" y="12"/>
                    <a:pt x="3" y="13"/>
                    <a:pt x="1" y="13"/>
                  </a:cubicBezTo>
                  <a:cubicBezTo>
                    <a:pt x="1" y="13"/>
                    <a:pt x="1" y="13"/>
                    <a:pt x="0" y="13"/>
                  </a:cubicBezTo>
                  <a:lnTo>
                    <a:pt x="0" y="10"/>
                  </a:ln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3" y="10"/>
                    <a:pt x="4" y="9"/>
                  </a:cubicBezTo>
                  <a:cubicBezTo>
                    <a:pt x="3" y="9"/>
                    <a:pt x="2" y="10"/>
                    <a:pt x="2" y="9"/>
                  </a:cubicBezTo>
                  <a:cubicBezTo>
                    <a:pt x="2" y="9"/>
                    <a:pt x="3" y="8"/>
                    <a:pt x="3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3"/>
                    <a:pt x="5" y="2"/>
                  </a:cubicBezTo>
                  <a:cubicBezTo>
                    <a:pt x="7" y="2"/>
                    <a:pt x="6" y="0"/>
                    <a:pt x="8" y="0"/>
                  </a:cubicBezTo>
                  <a:cubicBezTo>
                    <a:pt x="9" y="1"/>
                    <a:pt x="10" y="2"/>
                    <a:pt x="9" y="3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1" name="Freeform 207">
              <a:extLst>
                <a:ext uri="{FF2B5EF4-FFF2-40B4-BE49-F238E27FC236}">
                  <a16:creationId xmlns:a16="http://schemas.microsoft.com/office/drawing/2014/main" id="{B9CE9DC0-7FAD-4548-9396-797FD8721935}"/>
                </a:ext>
              </a:extLst>
            </p:cNvPr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2353646" y="4108250"/>
              <a:ext cx="181978" cy="160141"/>
            </a:xfrm>
            <a:custGeom>
              <a:avLst/>
              <a:gdLst>
                <a:gd name="T0" fmla="*/ 17 w 28"/>
                <a:gd name="T1" fmla="*/ 1 h 23"/>
                <a:gd name="T2" fmla="*/ 23 w 28"/>
                <a:gd name="T3" fmla="*/ 4 h 23"/>
                <a:gd name="T4" fmla="*/ 25 w 28"/>
                <a:gd name="T5" fmla="*/ 3 h 23"/>
                <a:gd name="T6" fmla="*/ 28 w 28"/>
                <a:gd name="T7" fmla="*/ 4 h 23"/>
                <a:gd name="T8" fmla="*/ 28 w 28"/>
                <a:gd name="T9" fmla="*/ 6 h 23"/>
                <a:gd name="T10" fmla="*/ 22 w 28"/>
                <a:gd name="T11" fmla="*/ 10 h 23"/>
                <a:gd name="T12" fmla="*/ 19 w 28"/>
                <a:gd name="T13" fmla="*/ 17 h 23"/>
                <a:gd name="T14" fmla="*/ 16 w 28"/>
                <a:gd name="T15" fmla="*/ 21 h 23"/>
                <a:gd name="T16" fmla="*/ 8 w 28"/>
                <a:gd name="T17" fmla="*/ 22 h 23"/>
                <a:gd name="T18" fmla="*/ 4 w 28"/>
                <a:gd name="T19" fmla="*/ 19 h 23"/>
                <a:gd name="T20" fmla="*/ 5 w 28"/>
                <a:gd name="T21" fmla="*/ 13 h 23"/>
                <a:gd name="T22" fmla="*/ 7 w 28"/>
                <a:gd name="T23" fmla="*/ 7 h 23"/>
                <a:gd name="T24" fmla="*/ 7 w 28"/>
                <a:gd name="T25" fmla="*/ 6 h 23"/>
                <a:gd name="T26" fmla="*/ 1 w 28"/>
                <a:gd name="T27" fmla="*/ 5 h 23"/>
                <a:gd name="T28" fmla="*/ 0 w 28"/>
                <a:gd name="T29" fmla="*/ 2 h 23"/>
                <a:gd name="T30" fmla="*/ 3 w 28"/>
                <a:gd name="T31" fmla="*/ 0 h 23"/>
                <a:gd name="T32" fmla="*/ 8 w 28"/>
                <a:gd name="T33" fmla="*/ 1 h 23"/>
                <a:gd name="T34" fmla="*/ 11 w 28"/>
                <a:gd name="T35" fmla="*/ 2 h 23"/>
                <a:gd name="T36" fmla="*/ 11 w 28"/>
                <a:gd name="T37" fmla="*/ 2 h 23"/>
                <a:gd name="T38" fmla="*/ 16 w 28"/>
                <a:gd name="T39" fmla="*/ 2 h 23"/>
                <a:gd name="T40" fmla="*/ 16 w 28"/>
                <a:gd name="T41" fmla="*/ 2 h 23"/>
                <a:gd name="T42" fmla="*/ 17 w 28"/>
                <a:gd name="T43" fmla="*/ 1 h 23"/>
                <a:gd name="T44" fmla="*/ 17 w 28"/>
                <a:gd name="T45" fmla="*/ 1 h 23"/>
                <a:gd name="T46" fmla="*/ 17 w 28"/>
                <a:gd name="T47" fmla="*/ 1 h 2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3"/>
                <a:gd name="T74" fmla="*/ 28 w 28"/>
                <a:gd name="T75" fmla="*/ 23 h 2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3">
                  <a:moveTo>
                    <a:pt x="17" y="1"/>
                  </a:moveTo>
                  <a:cubicBezTo>
                    <a:pt x="18" y="3"/>
                    <a:pt x="22" y="4"/>
                    <a:pt x="23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6"/>
                    <a:pt x="28" y="6"/>
                  </a:cubicBezTo>
                  <a:cubicBezTo>
                    <a:pt x="25" y="7"/>
                    <a:pt x="23" y="9"/>
                    <a:pt x="22" y="10"/>
                  </a:cubicBezTo>
                  <a:cubicBezTo>
                    <a:pt x="19" y="12"/>
                    <a:pt x="22" y="15"/>
                    <a:pt x="19" y="17"/>
                  </a:cubicBezTo>
                  <a:cubicBezTo>
                    <a:pt x="14" y="21"/>
                    <a:pt x="17" y="21"/>
                    <a:pt x="16" y="21"/>
                  </a:cubicBezTo>
                  <a:cubicBezTo>
                    <a:pt x="9" y="20"/>
                    <a:pt x="9" y="23"/>
                    <a:pt x="8" y="22"/>
                  </a:cubicBezTo>
                  <a:cubicBezTo>
                    <a:pt x="7" y="22"/>
                    <a:pt x="6" y="19"/>
                    <a:pt x="4" y="19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3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5" y="6"/>
                    <a:pt x="3" y="5"/>
                    <a:pt x="1" y="5"/>
                  </a:cubicBezTo>
                  <a:cubicBezTo>
                    <a:pt x="1" y="5"/>
                    <a:pt x="0" y="2"/>
                    <a:pt x="0" y="2"/>
                  </a:cubicBezTo>
                  <a:cubicBezTo>
                    <a:pt x="2" y="2"/>
                    <a:pt x="2" y="0"/>
                    <a:pt x="3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10" y="1"/>
                    <a:pt x="11" y="2"/>
                    <a:pt x="11" y="2"/>
                  </a:cubicBezTo>
                  <a:lnTo>
                    <a:pt x="16" y="2"/>
                  </a:lnTo>
                  <a:cubicBezTo>
                    <a:pt x="16" y="2"/>
                    <a:pt x="17" y="1"/>
                    <a:pt x="17" y="1"/>
                  </a:cubicBez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2" name="Freeform 208">
              <a:extLst>
                <a:ext uri="{FF2B5EF4-FFF2-40B4-BE49-F238E27FC236}">
                  <a16:creationId xmlns:a16="http://schemas.microsoft.com/office/drawing/2014/main" id="{81EE1855-F248-4BF9-A201-B7171A4D76DD}"/>
                </a:ext>
              </a:extLst>
            </p:cNvPr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2346367" y="4151015"/>
              <a:ext cx="53684" cy="92809"/>
            </a:xfrm>
            <a:custGeom>
              <a:avLst/>
              <a:gdLst>
                <a:gd name="T0" fmla="*/ 2 w 8"/>
                <a:gd name="T1" fmla="*/ 0 h 14"/>
                <a:gd name="T2" fmla="*/ 8 w 8"/>
                <a:gd name="T3" fmla="*/ 0 h 14"/>
                <a:gd name="T4" fmla="*/ 8 w 8"/>
                <a:gd name="T5" fmla="*/ 1 h 14"/>
                <a:gd name="T6" fmla="*/ 6 w 8"/>
                <a:gd name="T7" fmla="*/ 7 h 14"/>
                <a:gd name="T8" fmla="*/ 5 w 8"/>
                <a:gd name="T9" fmla="*/ 13 h 14"/>
                <a:gd name="T10" fmla="*/ 1 w 8"/>
                <a:gd name="T11" fmla="*/ 13 h 14"/>
                <a:gd name="T12" fmla="*/ 0 w 8"/>
                <a:gd name="T13" fmla="*/ 8 h 14"/>
                <a:gd name="T14" fmla="*/ 2 w 8"/>
                <a:gd name="T15" fmla="*/ 3 h 14"/>
                <a:gd name="T16" fmla="*/ 2 w 8"/>
                <a:gd name="T17" fmla="*/ 2 h 14"/>
                <a:gd name="T18" fmla="*/ 2 w 8"/>
                <a:gd name="T19" fmla="*/ 0 h 14"/>
                <a:gd name="T20" fmla="*/ 2 w 8"/>
                <a:gd name="T21" fmla="*/ 0 h 14"/>
                <a:gd name="T22" fmla="*/ 2 w 8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4"/>
                <a:gd name="T38" fmla="*/ 8 w 8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4">
                  <a:moveTo>
                    <a:pt x="2" y="0"/>
                  </a:moveTo>
                  <a:cubicBezTo>
                    <a:pt x="5" y="0"/>
                    <a:pt x="6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6" y="7"/>
                    <a:pt x="6" y="7"/>
                  </a:cubicBezTo>
                  <a:cubicBezTo>
                    <a:pt x="6" y="9"/>
                    <a:pt x="7" y="11"/>
                    <a:pt x="5" y="13"/>
                  </a:cubicBezTo>
                  <a:cubicBezTo>
                    <a:pt x="2" y="13"/>
                    <a:pt x="4" y="14"/>
                    <a:pt x="1" y="13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0"/>
                    <a:pt x="2" y="1"/>
                    <a:pt x="2" y="0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3" name="Freeform 209">
              <a:extLst>
                <a:ext uri="{FF2B5EF4-FFF2-40B4-BE49-F238E27FC236}">
                  <a16:creationId xmlns:a16="http://schemas.microsoft.com/office/drawing/2014/main" id="{043D709D-B9E7-44E1-A750-D2AFDCD77D83}"/>
                </a:ext>
              </a:extLst>
            </p:cNvPr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2218072" y="4446730"/>
              <a:ext cx="206545" cy="242031"/>
            </a:xfrm>
            <a:custGeom>
              <a:avLst/>
              <a:gdLst>
                <a:gd name="T0" fmla="*/ 13 w 32"/>
                <a:gd name="T1" fmla="*/ 35 h 35"/>
                <a:gd name="T2" fmla="*/ 14 w 32"/>
                <a:gd name="T3" fmla="*/ 32 h 35"/>
                <a:gd name="T4" fmla="*/ 15 w 32"/>
                <a:gd name="T5" fmla="*/ 34 h 35"/>
                <a:gd name="T6" fmla="*/ 16 w 32"/>
                <a:gd name="T7" fmla="*/ 33 h 35"/>
                <a:gd name="T8" fmla="*/ 16 w 32"/>
                <a:gd name="T9" fmla="*/ 33 h 35"/>
                <a:gd name="T10" fmla="*/ 29 w 32"/>
                <a:gd name="T11" fmla="*/ 33 h 35"/>
                <a:gd name="T12" fmla="*/ 29 w 32"/>
                <a:gd name="T13" fmla="*/ 33 h 35"/>
                <a:gd name="T14" fmla="*/ 27 w 32"/>
                <a:gd name="T15" fmla="*/ 6 h 35"/>
                <a:gd name="T16" fmla="*/ 32 w 32"/>
                <a:gd name="T17" fmla="*/ 6 h 35"/>
                <a:gd name="T18" fmla="*/ 32 w 32"/>
                <a:gd name="T19" fmla="*/ 6 h 35"/>
                <a:gd name="T20" fmla="*/ 22 w 32"/>
                <a:gd name="T21" fmla="*/ 0 h 35"/>
                <a:gd name="T22" fmla="*/ 22 w 32"/>
                <a:gd name="T23" fmla="*/ 0 h 35"/>
                <a:gd name="T24" fmla="*/ 22 w 32"/>
                <a:gd name="T25" fmla="*/ 3 h 35"/>
                <a:gd name="T26" fmla="*/ 22 w 32"/>
                <a:gd name="T27" fmla="*/ 3 h 35"/>
                <a:gd name="T28" fmla="*/ 14 w 32"/>
                <a:gd name="T29" fmla="*/ 3 h 35"/>
                <a:gd name="T30" fmla="*/ 13 w 32"/>
                <a:gd name="T31" fmla="*/ 3 h 35"/>
                <a:gd name="T32" fmla="*/ 14 w 32"/>
                <a:gd name="T33" fmla="*/ 10 h 35"/>
                <a:gd name="T34" fmla="*/ 14 w 32"/>
                <a:gd name="T35" fmla="*/ 10 h 35"/>
                <a:gd name="T36" fmla="*/ 10 w 32"/>
                <a:gd name="T37" fmla="*/ 11 h 35"/>
                <a:gd name="T38" fmla="*/ 11 w 32"/>
                <a:gd name="T39" fmla="*/ 13 h 35"/>
                <a:gd name="T40" fmla="*/ 11 w 32"/>
                <a:gd name="T41" fmla="*/ 16 h 35"/>
                <a:gd name="T42" fmla="*/ 11 w 32"/>
                <a:gd name="T43" fmla="*/ 16 h 35"/>
                <a:gd name="T44" fmla="*/ 2 w 32"/>
                <a:gd name="T45" fmla="*/ 16 h 35"/>
                <a:gd name="T46" fmla="*/ 2 w 32"/>
                <a:gd name="T47" fmla="*/ 16 h 35"/>
                <a:gd name="T48" fmla="*/ 1 w 32"/>
                <a:gd name="T49" fmla="*/ 17 h 35"/>
                <a:gd name="T50" fmla="*/ 2 w 32"/>
                <a:gd name="T51" fmla="*/ 25 h 35"/>
                <a:gd name="T52" fmla="*/ 0 w 32"/>
                <a:gd name="T53" fmla="*/ 31 h 35"/>
                <a:gd name="T54" fmla="*/ 1 w 32"/>
                <a:gd name="T55" fmla="*/ 31 h 35"/>
                <a:gd name="T56" fmla="*/ 6 w 32"/>
                <a:gd name="T57" fmla="*/ 29 h 35"/>
                <a:gd name="T58" fmla="*/ 9 w 32"/>
                <a:gd name="T59" fmla="*/ 30 h 35"/>
                <a:gd name="T60" fmla="*/ 13 w 32"/>
                <a:gd name="T61" fmla="*/ 35 h 35"/>
                <a:gd name="T62" fmla="*/ 13 w 32"/>
                <a:gd name="T63" fmla="*/ 35 h 35"/>
                <a:gd name="T64" fmla="*/ 13 w 32"/>
                <a:gd name="T65" fmla="*/ 35 h 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35"/>
                <a:gd name="T101" fmla="*/ 32 w 32"/>
                <a:gd name="T102" fmla="*/ 35 h 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35">
                  <a:moveTo>
                    <a:pt x="13" y="35"/>
                  </a:moveTo>
                  <a:cubicBezTo>
                    <a:pt x="14" y="34"/>
                    <a:pt x="13" y="34"/>
                    <a:pt x="14" y="32"/>
                  </a:cubicBezTo>
                  <a:cubicBezTo>
                    <a:pt x="14" y="32"/>
                    <a:pt x="14" y="34"/>
                    <a:pt x="15" y="34"/>
                  </a:cubicBezTo>
                  <a:cubicBezTo>
                    <a:pt x="16" y="34"/>
                    <a:pt x="16" y="34"/>
                    <a:pt x="16" y="33"/>
                  </a:cubicBezTo>
                  <a:lnTo>
                    <a:pt x="29" y="33"/>
                  </a:lnTo>
                  <a:cubicBezTo>
                    <a:pt x="29" y="33"/>
                    <a:pt x="27" y="6"/>
                    <a:pt x="27" y="6"/>
                  </a:cubicBezTo>
                  <a:cubicBezTo>
                    <a:pt x="27" y="6"/>
                    <a:pt x="32" y="6"/>
                    <a:pt x="32" y="6"/>
                  </a:cubicBezTo>
                  <a:lnTo>
                    <a:pt x="22" y="0"/>
                  </a:lnTo>
                  <a:cubicBezTo>
                    <a:pt x="22" y="0"/>
                    <a:pt x="22" y="2"/>
                    <a:pt x="22" y="3"/>
                  </a:cubicBezTo>
                  <a:lnTo>
                    <a:pt x="14" y="3"/>
                  </a:lnTo>
                  <a:lnTo>
                    <a:pt x="13" y="3"/>
                  </a:lnTo>
                  <a:lnTo>
                    <a:pt x="14" y="10"/>
                  </a:lnTo>
                  <a:cubicBezTo>
                    <a:pt x="14" y="10"/>
                    <a:pt x="11" y="11"/>
                    <a:pt x="10" y="11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1" y="13"/>
                    <a:pt x="11" y="16"/>
                    <a:pt x="11" y="16"/>
                  </a:cubicBezTo>
                  <a:lnTo>
                    <a:pt x="2" y="16"/>
                  </a:lnTo>
                  <a:cubicBezTo>
                    <a:pt x="2" y="17"/>
                    <a:pt x="2" y="17"/>
                    <a:pt x="1" y="17"/>
                  </a:cubicBezTo>
                  <a:cubicBezTo>
                    <a:pt x="1" y="20"/>
                    <a:pt x="2" y="22"/>
                    <a:pt x="2" y="25"/>
                  </a:cubicBezTo>
                  <a:cubicBezTo>
                    <a:pt x="2" y="27"/>
                    <a:pt x="1" y="29"/>
                    <a:pt x="0" y="31"/>
                  </a:cubicBezTo>
                  <a:cubicBezTo>
                    <a:pt x="1" y="30"/>
                    <a:pt x="0" y="32"/>
                    <a:pt x="1" y="31"/>
                  </a:cubicBezTo>
                  <a:cubicBezTo>
                    <a:pt x="2" y="31"/>
                    <a:pt x="6" y="29"/>
                    <a:pt x="6" y="29"/>
                  </a:cubicBezTo>
                  <a:cubicBezTo>
                    <a:pt x="7" y="30"/>
                    <a:pt x="8" y="30"/>
                    <a:pt x="9" y="30"/>
                  </a:cubicBezTo>
                  <a:cubicBezTo>
                    <a:pt x="9" y="33"/>
                    <a:pt x="12" y="34"/>
                    <a:pt x="13" y="3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4" name="Freeform 210">
              <a:extLst>
                <a:ext uri="{FF2B5EF4-FFF2-40B4-BE49-F238E27FC236}">
                  <a16:creationId xmlns:a16="http://schemas.microsoft.com/office/drawing/2014/main" id="{CBB934AA-D6A4-4C34-AA37-C725CDF17022}"/>
                </a:ext>
              </a:extLst>
            </p:cNvPr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2293593" y="4478576"/>
              <a:ext cx="277517" cy="299354"/>
            </a:xfrm>
            <a:custGeom>
              <a:avLst/>
              <a:gdLst>
                <a:gd name="T0" fmla="*/ 3 w 42"/>
                <a:gd name="T1" fmla="*/ 38 h 43"/>
                <a:gd name="T2" fmla="*/ 5 w 42"/>
                <a:gd name="T3" fmla="*/ 38 h 43"/>
                <a:gd name="T4" fmla="*/ 7 w 42"/>
                <a:gd name="T5" fmla="*/ 37 h 43"/>
                <a:gd name="T6" fmla="*/ 7 w 42"/>
                <a:gd name="T7" fmla="*/ 37 h 43"/>
                <a:gd name="T8" fmla="*/ 8 w 42"/>
                <a:gd name="T9" fmla="*/ 37 h 43"/>
                <a:gd name="T10" fmla="*/ 8 w 42"/>
                <a:gd name="T11" fmla="*/ 37 h 43"/>
                <a:gd name="T12" fmla="*/ 11 w 42"/>
                <a:gd name="T13" fmla="*/ 41 h 43"/>
                <a:gd name="T14" fmla="*/ 11 w 42"/>
                <a:gd name="T15" fmla="*/ 43 h 43"/>
                <a:gd name="T16" fmla="*/ 11 w 42"/>
                <a:gd name="T17" fmla="*/ 43 h 43"/>
                <a:gd name="T18" fmla="*/ 15 w 42"/>
                <a:gd name="T19" fmla="*/ 43 h 43"/>
                <a:gd name="T20" fmla="*/ 15 w 42"/>
                <a:gd name="T21" fmla="*/ 43 h 43"/>
                <a:gd name="T22" fmla="*/ 15 w 42"/>
                <a:gd name="T23" fmla="*/ 41 h 43"/>
                <a:gd name="T24" fmla="*/ 15 w 42"/>
                <a:gd name="T25" fmla="*/ 43 h 43"/>
                <a:gd name="T26" fmla="*/ 17 w 42"/>
                <a:gd name="T27" fmla="*/ 43 h 43"/>
                <a:gd name="T28" fmla="*/ 18 w 42"/>
                <a:gd name="T29" fmla="*/ 38 h 43"/>
                <a:gd name="T30" fmla="*/ 22 w 42"/>
                <a:gd name="T31" fmla="*/ 35 h 43"/>
                <a:gd name="T32" fmla="*/ 25 w 42"/>
                <a:gd name="T33" fmla="*/ 31 h 43"/>
                <a:gd name="T34" fmla="*/ 32 w 42"/>
                <a:gd name="T35" fmla="*/ 29 h 43"/>
                <a:gd name="T36" fmla="*/ 32 w 42"/>
                <a:gd name="T37" fmla="*/ 29 h 43"/>
                <a:gd name="T38" fmla="*/ 34 w 42"/>
                <a:gd name="T39" fmla="*/ 29 h 43"/>
                <a:gd name="T40" fmla="*/ 34 w 42"/>
                <a:gd name="T41" fmla="*/ 29 h 43"/>
                <a:gd name="T42" fmla="*/ 40 w 42"/>
                <a:gd name="T43" fmla="*/ 28 h 43"/>
                <a:gd name="T44" fmla="*/ 42 w 42"/>
                <a:gd name="T45" fmla="*/ 19 h 43"/>
                <a:gd name="T46" fmla="*/ 42 w 42"/>
                <a:gd name="T47" fmla="*/ 19 h 43"/>
                <a:gd name="T48" fmla="*/ 42 w 42"/>
                <a:gd name="T49" fmla="*/ 17 h 43"/>
                <a:gd name="T50" fmla="*/ 42 w 42"/>
                <a:gd name="T51" fmla="*/ 17 h 43"/>
                <a:gd name="T52" fmla="*/ 35 w 42"/>
                <a:gd name="T53" fmla="*/ 13 h 43"/>
                <a:gd name="T54" fmla="*/ 35 w 42"/>
                <a:gd name="T55" fmla="*/ 13 h 43"/>
                <a:gd name="T56" fmla="*/ 34 w 42"/>
                <a:gd name="T57" fmla="*/ 12 h 43"/>
                <a:gd name="T58" fmla="*/ 33 w 42"/>
                <a:gd name="T59" fmla="*/ 10 h 43"/>
                <a:gd name="T60" fmla="*/ 18 w 42"/>
                <a:gd name="T61" fmla="*/ 0 h 43"/>
                <a:gd name="T62" fmla="*/ 18 w 42"/>
                <a:gd name="T63" fmla="*/ 0 h 43"/>
                <a:gd name="T64" fmla="*/ 18 w 42"/>
                <a:gd name="T65" fmla="*/ 1 h 43"/>
                <a:gd name="T66" fmla="*/ 18 w 42"/>
                <a:gd name="T67" fmla="*/ 1 h 43"/>
                <a:gd name="T68" fmla="*/ 15 w 42"/>
                <a:gd name="T69" fmla="*/ 1 h 43"/>
                <a:gd name="T70" fmla="*/ 15 w 42"/>
                <a:gd name="T71" fmla="*/ 1 h 43"/>
                <a:gd name="T72" fmla="*/ 17 w 42"/>
                <a:gd name="T73" fmla="*/ 28 h 43"/>
                <a:gd name="T74" fmla="*/ 17 w 42"/>
                <a:gd name="T75" fmla="*/ 28 h 43"/>
                <a:gd name="T76" fmla="*/ 4 w 42"/>
                <a:gd name="T77" fmla="*/ 28 h 43"/>
                <a:gd name="T78" fmla="*/ 4 w 42"/>
                <a:gd name="T79" fmla="*/ 28 h 43"/>
                <a:gd name="T80" fmla="*/ 3 w 42"/>
                <a:gd name="T81" fmla="*/ 29 h 43"/>
                <a:gd name="T82" fmla="*/ 2 w 42"/>
                <a:gd name="T83" fmla="*/ 27 h 43"/>
                <a:gd name="T84" fmla="*/ 0 w 42"/>
                <a:gd name="T85" fmla="*/ 30 h 43"/>
                <a:gd name="T86" fmla="*/ 0 w 42"/>
                <a:gd name="T87" fmla="*/ 30 h 43"/>
                <a:gd name="T88" fmla="*/ 0 w 42"/>
                <a:gd name="T89" fmla="*/ 34 h 43"/>
                <a:gd name="T90" fmla="*/ 3 w 42"/>
                <a:gd name="T91" fmla="*/ 35 h 43"/>
                <a:gd name="T92" fmla="*/ 3 w 42"/>
                <a:gd name="T93" fmla="*/ 35 h 43"/>
                <a:gd name="T94" fmla="*/ 3 w 42"/>
                <a:gd name="T95" fmla="*/ 36 h 43"/>
                <a:gd name="T96" fmla="*/ 3 w 42"/>
                <a:gd name="T97" fmla="*/ 36 h 43"/>
                <a:gd name="T98" fmla="*/ 3 w 42"/>
                <a:gd name="T99" fmla="*/ 38 h 43"/>
                <a:gd name="T100" fmla="*/ 3 w 42"/>
                <a:gd name="T101" fmla="*/ 38 h 4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2"/>
                <a:gd name="T154" fmla="*/ 0 h 43"/>
                <a:gd name="T155" fmla="*/ 42 w 42"/>
                <a:gd name="T156" fmla="*/ 43 h 4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2" h="43">
                  <a:moveTo>
                    <a:pt x="3" y="38"/>
                  </a:moveTo>
                  <a:cubicBezTo>
                    <a:pt x="4" y="38"/>
                    <a:pt x="5" y="38"/>
                    <a:pt x="5" y="38"/>
                  </a:cubicBezTo>
                  <a:cubicBezTo>
                    <a:pt x="6" y="38"/>
                    <a:pt x="7" y="38"/>
                    <a:pt x="7" y="37"/>
                  </a:cubicBezTo>
                  <a:lnTo>
                    <a:pt x="8" y="37"/>
                  </a:lnTo>
                  <a:cubicBezTo>
                    <a:pt x="9" y="39"/>
                    <a:pt x="9" y="41"/>
                    <a:pt x="11" y="41"/>
                  </a:cubicBezTo>
                  <a:cubicBezTo>
                    <a:pt x="11" y="41"/>
                    <a:pt x="11" y="42"/>
                    <a:pt x="11" y="43"/>
                  </a:cubicBezTo>
                  <a:lnTo>
                    <a:pt x="15" y="43"/>
                  </a:lnTo>
                  <a:cubicBezTo>
                    <a:pt x="15" y="42"/>
                    <a:pt x="15" y="41"/>
                    <a:pt x="15" y="41"/>
                  </a:cubicBezTo>
                  <a:cubicBezTo>
                    <a:pt x="15" y="42"/>
                    <a:pt x="16" y="42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8" y="41"/>
                    <a:pt x="18" y="39"/>
                    <a:pt x="18" y="38"/>
                  </a:cubicBezTo>
                  <a:cubicBezTo>
                    <a:pt x="19" y="36"/>
                    <a:pt x="21" y="36"/>
                    <a:pt x="22" y="35"/>
                  </a:cubicBezTo>
                  <a:cubicBezTo>
                    <a:pt x="23" y="34"/>
                    <a:pt x="23" y="31"/>
                    <a:pt x="25" y="31"/>
                  </a:cubicBezTo>
                  <a:cubicBezTo>
                    <a:pt x="27" y="32"/>
                    <a:pt x="27" y="29"/>
                    <a:pt x="32" y="29"/>
                  </a:cubicBezTo>
                  <a:lnTo>
                    <a:pt x="34" y="29"/>
                  </a:lnTo>
                  <a:cubicBezTo>
                    <a:pt x="36" y="28"/>
                    <a:pt x="38" y="29"/>
                    <a:pt x="40" y="28"/>
                  </a:cubicBezTo>
                  <a:cubicBezTo>
                    <a:pt x="42" y="27"/>
                    <a:pt x="42" y="22"/>
                    <a:pt x="42" y="19"/>
                  </a:cubicBezTo>
                  <a:lnTo>
                    <a:pt x="42" y="17"/>
                  </a:lnTo>
                  <a:cubicBezTo>
                    <a:pt x="41" y="17"/>
                    <a:pt x="35" y="14"/>
                    <a:pt x="35" y="13"/>
                  </a:cubicBezTo>
                  <a:lnTo>
                    <a:pt x="34" y="12"/>
                  </a:lnTo>
                  <a:lnTo>
                    <a:pt x="33" y="10"/>
                  </a:lnTo>
                  <a:lnTo>
                    <a:pt x="18" y="0"/>
                  </a:lnTo>
                  <a:cubicBezTo>
                    <a:pt x="18" y="0"/>
                    <a:pt x="18" y="1"/>
                    <a:pt x="18" y="1"/>
                  </a:cubicBezTo>
                  <a:lnTo>
                    <a:pt x="15" y="1"/>
                  </a:lnTo>
                  <a:cubicBezTo>
                    <a:pt x="15" y="1"/>
                    <a:pt x="18" y="28"/>
                    <a:pt x="17" y="28"/>
                  </a:cubicBezTo>
                  <a:lnTo>
                    <a:pt x="4" y="28"/>
                  </a:lnTo>
                  <a:cubicBezTo>
                    <a:pt x="4" y="29"/>
                    <a:pt x="4" y="29"/>
                    <a:pt x="3" y="29"/>
                  </a:cubicBezTo>
                  <a:cubicBezTo>
                    <a:pt x="2" y="29"/>
                    <a:pt x="2" y="27"/>
                    <a:pt x="2" y="27"/>
                  </a:cubicBezTo>
                  <a:cubicBezTo>
                    <a:pt x="1" y="29"/>
                    <a:pt x="2" y="29"/>
                    <a:pt x="0" y="30"/>
                  </a:cubicBezTo>
                  <a:lnTo>
                    <a:pt x="0" y="34"/>
                  </a:lnTo>
                  <a:lnTo>
                    <a:pt x="3" y="35"/>
                  </a:lnTo>
                  <a:cubicBezTo>
                    <a:pt x="3" y="36"/>
                    <a:pt x="3" y="36"/>
                    <a:pt x="3" y="36"/>
                  </a:cubicBezTo>
                  <a:lnTo>
                    <a:pt x="3" y="3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5" name="Freeform 211">
              <a:extLst>
                <a:ext uri="{FF2B5EF4-FFF2-40B4-BE49-F238E27FC236}">
                  <a16:creationId xmlns:a16="http://schemas.microsoft.com/office/drawing/2014/main" id="{65375888-7CC9-4CF9-86E6-449DB44D77AC}"/>
                </a:ext>
              </a:extLst>
            </p:cNvPr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2282674" y="4268391"/>
              <a:ext cx="202906" cy="163781"/>
            </a:xfrm>
            <a:custGeom>
              <a:avLst/>
              <a:gdLst>
                <a:gd name="T0" fmla="*/ 28 w 31"/>
                <a:gd name="T1" fmla="*/ 3 h 24"/>
                <a:gd name="T2" fmla="*/ 29 w 31"/>
                <a:gd name="T3" fmla="*/ 3 h 24"/>
                <a:gd name="T4" fmla="*/ 29 w 31"/>
                <a:gd name="T5" fmla="*/ 3 h 24"/>
                <a:gd name="T6" fmla="*/ 29 w 31"/>
                <a:gd name="T7" fmla="*/ 8 h 24"/>
                <a:gd name="T8" fmla="*/ 29 w 31"/>
                <a:gd name="T9" fmla="*/ 8 h 24"/>
                <a:gd name="T10" fmla="*/ 31 w 31"/>
                <a:gd name="T11" fmla="*/ 10 h 24"/>
                <a:gd name="T12" fmla="*/ 28 w 31"/>
                <a:gd name="T13" fmla="*/ 11 h 24"/>
                <a:gd name="T14" fmla="*/ 24 w 31"/>
                <a:gd name="T15" fmla="*/ 14 h 24"/>
                <a:gd name="T16" fmla="*/ 17 w 31"/>
                <a:gd name="T17" fmla="*/ 18 h 24"/>
                <a:gd name="T18" fmla="*/ 12 w 31"/>
                <a:gd name="T19" fmla="*/ 21 h 24"/>
                <a:gd name="T20" fmla="*/ 12 w 31"/>
                <a:gd name="T21" fmla="*/ 21 h 24"/>
                <a:gd name="T22" fmla="*/ 12 w 31"/>
                <a:gd name="T23" fmla="*/ 24 h 24"/>
                <a:gd name="T24" fmla="*/ 0 w 31"/>
                <a:gd name="T25" fmla="*/ 24 h 24"/>
                <a:gd name="T26" fmla="*/ 0 w 31"/>
                <a:gd name="T27" fmla="*/ 24 h 24"/>
                <a:gd name="T28" fmla="*/ 4 w 31"/>
                <a:gd name="T29" fmla="*/ 23 h 24"/>
                <a:gd name="T30" fmla="*/ 4 w 31"/>
                <a:gd name="T31" fmla="*/ 21 h 24"/>
                <a:gd name="T32" fmla="*/ 9 w 31"/>
                <a:gd name="T33" fmla="*/ 17 h 24"/>
                <a:gd name="T34" fmla="*/ 9 w 31"/>
                <a:gd name="T35" fmla="*/ 9 h 24"/>
                <a:gd name="T36" fmla="*/ 12 w 31"/>
                <a:gd name="T37" fmla="*/ 7 h 24"/>
                <a:gd name="T38" fmla="*/ 15 w 31"/>
                <a:gd name="T39" fmla="*/ 7 h 24"/>
                <a:gd name="T40" fmla="*/ 19 w 31"/>
                <a:gd name="T41" fmla="*/ 0 h 24"/>
                <a:gd name="T42" fmla="*/ 22 w 31"/>
                <a:gd name="T43" fmla="*/ 1 h 24"/>
                <a:gd name="T44" fmla="*/ 26 w 31"/>
                <a:gd name="T45" fmla="*/ 1 h 24"/>
                <a:gd name="T46" fmla="*/ 27 w 31"/>
                <a:gd name="T47" fmla="*/ 3 h 24"/>
                <a:gd name="T48" fmla="*/ 27 w 31"/>
                <a:gd name="T49" fmla="*/ 3 h 24"/>
                <a:gd name="T50" fmla="*/ 28 w 31"/>
                <a:gd name="T51" fmla="*/ 3 h 24"/>
                <a:gd name="T52" fmla="*/ 28 w 31"/>
                <a:gd name="T53" fmla="*/ 3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1"/>
                <a:gd name="T82" fmla="*/ 0 h 24"/>
                <a:gd name="T83" fmla="*/ 31 w 31"/>
                <a:gd name="T84" fmla="*/ 24 h 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1" h="24">
                  <a:moveTo>
                    <a:pt x="28" y="3"/>
                  </a:moveTo>
                  <a:cubicBezTo>
                    <a:pt x="28" y="3"/>
                    <a:pt x="29" y="3"/>
                    <a:pt x="29" y="3"/>
                  </a:cubicBezTo>
                  <a:lnTo>
                    <a:pt x="29" y="8"/>
                  </a:lnTo>
                  <a:cubicBezTo>
                    <a:pt x="29" y="9"/>
                    <a:pt x="31" y="9"/>
                    <a:pt x="31" y="10"/>
                  </a:cubicBezTo>
                  <a:cubicBezTo>
                    <a:pt x="31" y="11"/>
                    <a:pt x="29" y="11"/>
                    <a:pt x="28" y="11"/>
                  </a:cubicBezTo>
                  <a:cubicBezTo>
                    <a:pt x="27" y="11"/>
                    <a:pt x="24" y="12"/>
                    <a:pt x="24" y="14"/>
                  </a:cubicBezTo>
                  <a:cubicBezTo>
                    <a:pt x="22" y="15"/>
                    <a:pt x="21" y="18"/>
                    <a:pt x="17" y="18"/>
                  </a:cubicBezTo>
                  <a:cubicBezTo>
                    <a:pt x="14" y="18"/>
                    <a:pt x="14" y="20"/>
                    <a:pt x="12" y="21"/>
                  </a:cubicBezTo>
                  <a:lnTo>
                    <a:pt x="12" y="24"/>
                  </a:lnTo>
                  <a:lnTo>
                    <a:pt x="0" y="24"/>
                  </a:lnTo>
                  <a:cubicBezTo>
                    <a:pt x="1" y="24"/>
                    <a:pt x="2" y="24"/>
                    <a:pt x="4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5" y="20"/>
                    <a:pt x="9" y="20"/>
                    <a:pt x="9" y="17"/>
                  </a:cubicBezTo>
                  <a:cubicBezTo>
                    <a:pt x="9" y="15"/>
                    <a:pt x="9" y="12"/>
                    <a:pt x="9" y="9"/>
                  </a:cubicBezTo>
                  <a:cubicBezTo>
                    <a:pt x="11" y="9"/>
                    <a:pt x="11" y="8"/>
                    <a:pt x="12" y="7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7" y="6"/>
                    <a:pt x="17" y="2"/>
                    <a:pt x="19" y="0"/>
                  </a:cubicBezTo>
                  <a:cubicBezTo>
                    <a:pt x="19" y="2"/>
                    <a:pt x="20" y="1"/>
                    <a:pt x="22" y="1"/>
                  </a:cubicBezTo>
                  <a:cubicBezTo>
                    <a:pt x="23" y="1"/>
                    <a:pt x="25" y="1"/>
                    <a:pt x="26" y="1"/>
                  </a:cubicBezTo>
                  <a:cubicBezTo>
                    <a:pt x="27" y="1"/>
                    <a:pt x="27" y="3"/>
                    <a:pt x="27" y="3"/>
                  </a:cubicBezTo>
                  <a:lnTo>
                    <a:pt x="28" y="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6" name="Freeform 212">
              <a:extLst>
                <a:ext uri="{FF2B5EF4-FFF2-40B4-BE49-F238E27FC236}">
                  <a16:creationId xmlns:a16="http://schemas.microsoft.com/office/drawing/2014/main" id="{DA155358-C02B-4ED7-8F75-A6023A8D8000}"/>
                </a:ext>
              </a:extLst>
            </p:cNvPr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2360925" y="4229266"/>
              <a:ext cx="327561" cy="366686"/>
            </a:xfrm>
            <a:custGeom>
              <a:avLst/>
              <a:gdLst>
                <a:gd name="T0" fmla="*/ 230 w 360"/>
                <a:gd name="T1" fmla="*/ 403 h 403"/>
                <a:gd name="T2" fmla="*/ 245 w 360"/>
                <a:gd name="T3" fmla="*/ 403 h 403"/>
                <a:gd name="T4" fmla="*/ 245 w 360"/>
                <a:gd name="T5" fmla="*/ 403 h 403"/>
                <a:gd name="T6" fmla="*/ 360 w 360"/>
                <a:gd name="T7" fmla="*/ 312 h 403"/>
                <a:gd name="T8" fmla="*/ 360 w 360"/>
                <a:gd name="T9" fmla="*/ 312 h 403"/>
                <a:gd name="T10" fmla="*/ 324 w 360"/>
                <a:gd name="T11" fmla="*/ 266 h 403"/>
                <a:gd name="T12" fmla="*/ 324 w 360"/>
                <a:gd name="T13" fmla="*/ 236 h 403"/>
                <a:gd name="T14" fmla="*/ 317 w 360"/>
                <a:gd name="T15" fmla="*/ 167 h 403"/>
                <a:gd name="T16" fmla="*/ 288 w 360"/>
                <a:gd name="T17" fmla="*/ 91 h 403"/>
                <a:gd name="T18" fmla="*/ 295 w 360"/>
                <a:gd name="T19" fmla="*/ 68 h 403"/>
                <a:gd name="T20" fmla="*/ 302 w 360"/>
                <a:gd name="T21" fmla="*/ 0 h 403"/>
                <a:gd name="T22" fmla="*/ 252 w 360"/>
                <a:gd name="T23" fmla="*/ 15 h 403"/>
                <a:gd name="T24" fmla="*/ 216 w 360"/>
                <a:gd name="T25" fmla="*/ 15 h 403"/>
                <a:gd name="T26" fmla="*/ 144 w 360"/>
                <a:gd name="T27" fmla="*/ 30 h 403"/>
                <a:gd name="T28" fmla="*/ 108 w 360"/>
                <a:gd name="T29" fmla="*/ 61 h 403"/>
                <a:gd name="T30" fmla="*/ 122 w 360"/>
                <a:gd name="T31" fmla="*/ 61 h 403"/>
                <a:gd name="T32" fmla="*/ 122 w 360"/>
                <a:gd name="T33" fmla="*/ 61 h 403"/>
                <a:gd name="T34" fmla="*/ 122 w 360"/>
                <a:gd name="T35" fmla="*/ 99 h 403"/>
                <a:gd name="T36" fmla="*/ 122 w 360"/>
                <a:gd name="T37" fmla="*/ 99 h 403"/>
                <a:gd name="T38" fmla="*/ 137 w 360"/>
                <a:gd name="T39" fmla="*/ 114 h 403"/>
                <a:gd name="T40" fmla="*/ 115 w 360"/>
                <a:gd name="T41" fmla="*/ 122 h 403"/>
                <a:gd name="T42" fmla="*/ 86 w 360"/>
                <a:gd name="T43" fmla="*/ 144 h 403"/>
                <a:gd name="T44" fmla="*/ 36 w 360"/>
                <a:gd name="T45" fmla="*/ 175 h 403"/>
                <a:gd name="T46" fmla="*/ 0 w 360"/>
                <a:gd name="T47" fmla="*/ 198 h 403"/>
                <a:gd name="T48" fmla="*/ 0 w 360"/>
                <a:gd name="T49" fmla="*/ 198 h 403"/>
                <a:gd name="T50" fmla="*/ 0 w 360"/>
                <a:gd name="T51" fmla="*/ 221 h 403"/>
                <a:gd name="T52" fmla="*/ 0 w 360"/>
                <a:gd name="T53" fmla="*/ 228 h 403"/>
                <a:gd name="T54" fmla="*/ 5 w 360"/>
                <a:gd name="T55" fmla="*/ 242 h 403"/>
                <a:gd name="T56" fmla="*/ 23 w 360"/>
                <a:gd name="T57" fmla="*/ 254 h 403"/>
                <a:gd name="T58" fmla="*/ 62 w 360"/>
                <a:gd name="T59" fmla="*/ 278 h 403"/>
                <a:gd name="T60" fmla="*/ 166 w 360"/>
                <a:gd name="T61" fmla="*/ 350 h 403"/>
                <a:gd name="T62" fmla="*/ 173 w 360"/>
                <a:gd name="T63" fmla="*/ 365 h 403"/>
                <a:gd name="T64" fmla="*/ 180 w 360"/>
                <a:gd name="T65" fmla="*/ 373 h 403"/>
                <a:gd name="T66" fmla="*/ 180 w 360"/>
                <a:gd name="T67" fmla="*/ 373 h 403"/>
                <a:gd name="T68" fmla="*/ 230 w 360"/>
                <a:gd name="T69" fmla="*/ 403 h 403"/>
                <a:gd name="T70" fmla="*/ 230 w 360"/>
                <a:gd name="T71" fmla="*/ 403 h 403"/>
                <a:gd name="T72" fmla="*/ 230 w 360"/>
                <a:gd name="T73" fmla="*/ 403 h 40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0"/>
                <a:gd name="T112" fmla="*/ 0 h 403"/>
                <a:gd name="T113" fmla="*/ 360 w 360"/>
                <a:gd name="T114" fmla="*/ 403 h 40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0" h="403">
                  <a:moveTo>
                    <a:pt x="230" y="403"/>
                  </a:moveTo>
                  <a:cubicBezTo>
                    <a:pt x="230" y="395"/>
                    <a:pt x="245" y="403"/>
                    <a:pt x="245" y="403"/>
                  </a:cubicBezTo>
                  <a:lnTo>
                    <a:pt x="360" y="312"/>
                  </a:lnTo>
                  <a:cubicBezTo>
                    <a:pt x="360" y="274"/>
                    <a:pt x="324" y="297"/>
                    <a:pt x="324" y="266"/>
                  </a:cubicBezTo>
                  <a:cubicBezTo>
                    <a:pt x="324" y="251"/>
                    <a:pt x="324" y="243"/>
                    <a:pt x="324" y="236"/>
                  </a:cubicBezTo>
                  <a:cubicBezTo>
                    <a:pt x="324" y="213"/>
                    <a:pt x="324" y="175"/>
                    <a:pt x="317" y="167"/>
                  </a:cubicBezTo>
                  <a:cubicBezTo>
                    <a:pt x="310" y="137"/>
                    <a:pt x="295" y="99"/>
                    <a:pt x="288" y="91"/>
                  </a:cubicBezTo>
                  <a:cubicBezTo>
                    <a:pt x="288" y="84"/>
                    <a:pt x="288" y="68"/>
                    <a:pt x="295" y="68"/>
                  </a:cubicBezTo>
                  <a:cubicBezTo>
                    <a:pt x="288" y="15"/>
                    <a:pt x="295" y="15"/>
                    <a:pt x="302" y="0"/>
                  </a:cubicBezTo>
                  <a:cubicBezTo>
                    <a:pt x="288" y="15"/>
                    <a:pt x="274" y="15"/>
                    <a:pt x="252" y="15"/>
                  </a:cubicBezTo>
                  <a:cubicBezTo>
                    <a:pt x="245" y="15"/>
                    <a:pt x="230" y="15"/>
                    <a:pt x="216" y="15"/>
                  </a:cubicBezTo>
                  <a:cubicBezTo>
                    <a:pt x="194" y="15"/>
                    <a:pt x="158" y="30"/>
                    <a:pt x="144" y="30"/>
                  </a:cubicBezTo>
                  <a:cubicBezTo>
                    <a:pt x="137" y="38"/>
                    <a:pt x="122" y="46"/>
                    <a:pt x="108" y="61"/>
                  </a:cubicBezTo>
                  <a:cubicBezTo>
                    <a:pt x="108" y="61"/>
                    <a:pt x="122" y="61"/>
                    <a:pt x="122" y="61"/>
                  </a:cubicBezTo>
                  <a:lnTo>
                    <a:pt x="122" y="99"/>
                  </a:lnTo>
                  <a:cubicBezTo>
                    <a:pt x="122" y="106"/>
                    <a:pt x="137" y="106"/>
                    <a:pt x="137" y="114"/>
                  </a:cubicBezTo>
                  <a:cubicBezTo>
                    <a:pt x="137" y="122"/>
                    <a:pt x="122" y="122"/>
                    <a:pt x="115" y="122"/>
                  </a:cubicBezTo>
                  <a:cubicBezTo>
                    <a:pt x="108" y="122"/>
                    <a:pt x="86" y="129"/>
                    <a:pt x="86" y="144"/>
                  </a:cubicBezTo>
                  <a:cubicBezTo>
                    <a:pt x="72" y="152"/>
                    <a:pt x="65" y="175"/>
                    <a:pt x="36" y="175"/>
                  </a:cubicBezTo>
                  <a:cubicBezTo>
                    <a:pt x="14" y="175"/>
                    <a:pt x="14" y="190"/>
                    <a:pt x="0" y="198"/>
                  </a:cubicBezTo>
                  <a:lnTo>
                    <a:pt x="0" y="221"/>
                  </a:lnTo>
                  <a:lnTo>
                    <a:pt x="0" y="228"/>
                  </a:lnTo>
                  <a:lnTo>
                    <a:pt x="5" y="242"/>
                  </a:lnTo>
                  <a:lnTo>
                    <a:pt x="23" y="254"/>
                  </a:lnTo>
                  <a:lnTo>
                    <a:pt x="62" y="278"/>
                  </a:lnTo>
                  <a:lnTo>
                    <a:pt x="166" y="350"/>
                  </a:lnTo>
                  <a:lnTo>
                    <a:pt x="173" y="365"/>
                  </a:lnTo>
                  <a:lnTo>
                    <a:pt x="180" y="373"/>
                  </a:lnTo>
                  <a:cubicBezTo>
                    <a:pt x="180" y="380"/>
                    <a:pt x="223" y="403"/>
                    <a:pt x="230" y="40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7" name="Freeform 213">
              <a:extLst>
                <a:ext uri="{FF2B5EF4-FFF2-40B4-BE49-F238E27FC236}">
                  <a16:creationId xmlns:a16="http://schemas.microsoft.com/office/drawing/2014/main" id="{CAAC87C8-40CE-40ED-9DF3-CB88F8D6AB92}"/>
                </a:ext>
              </a:extLst>
            </p:cNvPr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2645721" y="4322075"/>
              <a:ext cx="263869" cy="270238"/>
            </a:xfrm>
            <a:custGeom>
              <a:avLst/>
              <a:gdLst>
                <a:gd name="T0" fmla="*/ 0 w 40"/>
                <a:gd name="T1" fmla="*/ 9 h 39"/>
                <a:gd name="T2" fmla="*/ 2 w 40"/>
                <a:gd name="T3" fmla="*/ 3 h 39"/>
                <a:gd name="T4" fmla="*/ 5 w 40"/>
                <a:gd name="T5" fmla="*/ 0 h 39"/>
                <a:gd name="T6" fmla="*/ 12 w 40"/>
                <a:gd name="T7" fmla="*/ 1 h 39"/>
                <a:gd name="T8" fmla="*/ 14 w 40"/>
                <a:gd name="T9" fmla="*/ 5 h 39"/>
                <a:gd name="T10" fmla="*/ 17 w 40"/>
                <a:gd name="T11" fmla="*/ 5 h 39"/>
                <a:gd name="T12" fmla="*/ 23 w 40"/>
                <a:gd name="T13" fmla="*/ 8 h 39"/>
                <a:gd name="T14" fmla="*/ 24 w 40"/>
                <a:gd name="T15" fmla="*/ 8 h 39"/>
                <a:gd name="T16" fmla="*/ 25 w 40"/>
                <a:gd name="T17" fmla="*/ 6 h 39"/>
                <a:gd name="T18" fmla="*/ 24 w 40"/>
                <a:gd name="T19" fmla="*/ 3 h 39"/>
                <a:gd name="T20" fmla="*/ 24 w 40"/>
                <a:gd name="T21" fmla="*/ 2 h 39"/>
                <a:gd name="T22" fmla="*/ 29 w 40"/>
                <a:gd name="T23" fmla="*/ 0 h 39"/>
                <a:gd name="T24" fmla="*/ 32 w 40"/>
                <a:gd name="T25" fmla="*/ 3 h 39"/>
                <a:gd name="T26" fmla="*/ 37 w 40"/>
                <a:gd name="T27" fmla="*/ 3 h 39"/>
                <a:gd name="T28" fmla="*/ 37 w 40"/>
                <a:gd name="T29" fmla="*/ 5 h 39"/>
                <a:gd name="T30" fmla="*/ 38 w 40"/>
                <a:gd name="T31" fmla="*/ 7 h 39"/>
                <a:gd name="T32" fmla="*/ 37 w 40"/>
                <a:gd name="T33" fmla="*/ 8 h 39"/>
                <a:gd name="T34" fmla="*/ 39 w 40"/>
                <a:gd name="T35" fmla="*/ 12 h 39"/>
                <a:gd name="T36" fmla="*/ 39 w 40"/>
                <a:gd name="T37" fmla="*/ 12 h 39"/>
                <a:gd name="T38" fmla="*/ 39 w 40"/>
                <a:gd name="T39" fmla="*/ 32 h 39"/>
                <a:gd name="T40" fmla="*/ 39 w 40"/>
                <a:gd name="T41" fmla="*/ 32 h 39"/>
                <a:gd name="T42" fmla="*/ 39 w 40"/>
                <a:gd name="T43" fmla="*/ 34 h 39"/>
                <a:gd name="T44" fmla="*/ 37 w 40"/>
                <a:gd name="T45" fmla="*/ 37 h 39"/>
                <a:gd name="T46" fmla="*/ 37 w 40"/>
                <a:gd name="T47" fmla="*/ 39 h 39"/>
                <a:gd name="T48" fmla="*/ 37 w 40"/>
                <a:gd name="T49" fmla="*/ 39 h 39"/>
                <a:gd name="T50" fmla="*/ 17 w 40"/>
                <a:gd name="T51" fmla="*/ 28 h 39"/>
                <a:gd name="T52" fmla="*/ 17 w 40"/>
                <a:gd name="T53" fmla="*/ 28 h 39"/>
                <a:gd name="T54" fmla="*/ 16 w 40"/>
                <a:gd name="T55" fmla="*/ 28 h 39"/>
                <a:gd name="T56" fmla="*/ 14 w 40"/>
                <a:gd name="T57" fmla="*/ 29 h 39"/>
                <a:gd name="T58" fmla="*/ 12 w 40"/>
                <a:gd name="T59" fmla="*/ 30 h 39"/>
                <a:gd name="T60" fmla="*/ 10 w 40"/>
                <a:gd name="T61" fmla="*/ 28 h 39"/>
                <a:gd name="T62" fmla="*/ 7 w 40"/>
                <a:gd name="T63" fmla="*/ 28 h 39"/>
                <a:gd name="T64" fmla="*/ 1 w 40"/>
                <a:gd name="T65" fmla="*/ 22 h 39"/>
                <a:gd name="T66" fmla="*/ 1 w 40"/>
                <a:gd name="T67" fmla="*/ 18 h 39"/>
                <a:gd name="T68" fmla="*/ 0 w 40"/>
                <a:gd name="T69" fmla="*/ 9 h 39"/>
                <a:gd name="T70" fmla="*/ 0 w 40"/>
                <a:gd name="T71" fmla="*/ 9 h 39"/>
                <a:gd name="T72" fmla="*/ 0 w 40"/>
                <a:gd name="T73" fmla="*/ 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"/>
                <a:gd name="T112" fmla="*/ 0 h 39"/>
                <a:gd name="T113" fmla="*/ 40 w 40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" h="39">
                  <a:moveTo>
                    <a:pt x="0" y="9"/>
                  </a:moveTo>
                  <a:cubicBezTo>
                    <a:pt x="1" y="7"/>
                    <a:pt x="3" y="7"/>
                    <a:pt x="2" y="3"/>
                  </a:cubicBezTo>
                  <a:cubicBezTo>
                    <a:pt x="2" y="2"/>
                    <a:pt x="5" y="4"/>
                    <a:pt x="5" y="0"/>
                  </a:cubicBezTo>
                  <a:cubicBezTo>
                    <a:pt x="8" y="0"/>
                    <a:pt x="10" y="1"/>
                    <a:pt x="12" y="1"/>
                  </a:cubicBezTo>
                  <a:cubicBezTo>
                    <a:pt x="13" y="2"/>
                    <a:pt x="13" y="4"/>
                    <a:pt x="14" y="5"/>
                  </a:cubicBezTo>
                  <a:cubicBezTo>
                    <a:pt x="14" y="6"/>
                    <a:pt x="16" y="5"/>
                    <a:pt x="17" y="5"/>
                  </a:cubicBezTo>
                  <a:cubicBezTo>
                    <a:pt x="19" y="6"/>
                    <a:pt x="21" y="8"/>
                    <a:pt x="23" y="8"/>
                  </a:cubicBezTo>
                  <a:cubicBezTo>
                    <a:pt x="23" y="8"/>
                    <a:pt x="24" y="8"/>
                    <a:pt x="24" y="8"/>
                  </a:cubicBezTo>
                  <a:cubicBezTo>
                    <a:pt x="24" y="7"/>
                    <a:pt x="25" y="6"/>
                    <a:pt x="25" y="6"/>
                  </a:cubicBezTo>
                  <a:cubicBezTo>
                    <a:pt x="25" y="5"/>
                    <a:pt x="24" y="4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6" y="2"/>
                    <a:pt x="27" y="0"/>
                    <a:pt x="29" y="0"/>
                  </a:cubicBezTo>
                  <a:cubicBezTo>
                    <a:pt x="32" y="0"/>
                    <a:pt x="31" y="1"/>
                    <a:pt x="32" y="3"/>
                  </a:cubicBezTo>
                  <a:cubicBezTo>
                    <a:pt x="33" y="3"/>
                    <a:pt x="35" y="3"/>
                    <a:pt x="37" y="3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7" y="10"/>
                    <a:pt x="37" y="11"/>
                    <a:pt x="39" y="12"/>
                  </a:cubicBezTo>
                  <a:lnTo>
                    <a:pt x="39" y="32"/>
                  </a:lnTo>
                  <a:cubicBezTo>
                    <a:pt x="39" y="33"/>
                    <a:pt x="39" y="33"/>
                    <a:pt x="39" y="34"/>
                  </a:cubicBezTo>
                  <a:cubicBezTo>
                    <a:pt x="39" y="36"/>
                    <a:pt x="40" y="37"/>
                    <a:pt x="37" y="37"/>
                  </a:cubicBezTo>
                  <a:cubicBezTo>
                    <a:pt x="37" y="38"/>
                    <a:pt x="37" y="39"/>
                    <a:pt x="37" y="39"/>
                  </a:cubicBezTo>
                  <a:lnTo>
                    <a:pt x="17" y="28"/>
                  </a:ln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4" y="29"/>
                    <a:pt x="14" y="29"/>
                  </a:cubicBezTo>
                  <a:cubicBezTo>
                    <a:pt x="14" y="30"/>
                    <a:pt x="13" y="30"/>
                    <a:pt x="12" y="30"/>
                  </a:cubicBezTo>
                  <a:cubicBezTo>
                    <a:pt x="12" y="30"/>
                    <a:pt x="10" y="29"/>
                    <a:pt x="10" y="28"/>
                  </a:cubicBezTo>
                  <a:cubicBezTo>
                    <a:pt x="8" y="28"/>
                    <a:pt x="8" y="27"/>
                    <a:pt x="7" y="28"/>
                  </a:cubicBezTo>
                  <a:cubicBezTo>
                    <a:pt x="7" y="24"/>
                    <a:pt x="1" y="26"/>
                    <a:pt x="1" y="22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5"/>
                    <a:pt x="2" y="12"/>
                    <a:pt x="0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8" name="Freeform 214">
              <a:extLst>
                <a:ext uri="{FF2B5EF4-FFF2-40B4-BE49-F238E27FC236}">
                  <a16:creationId xmlns:a16="http://schemas.microsoft.com/office/drawing/2014/main" id="{0D99CE8A-E07C-4582-A772-8CA2CB1A49F8}"/>
                </a:ext>
              </a:extLst>
            </p:cNvPr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2621154" y="4229266"/>
              <a:ext cx="60053" cy="156501"/>
            </a:xfrm>
            <a:custGeom>
              <a:avLst/>
              <a:gdLst>
                <a:gd name="T0" fmla="*/ 4 w 9"/>
                <a:gd name="T1" fmla="*/ 22 h 22"/>
                <a:gd name="T2" fmla="*/ 6 w 9"/>
                <a:gd name="T3" fmla="*/ 16 h 22"/>
                <a:gd name="T4" fmla="*/ 9 w 9"/>
                <a:gd name="T5" fmla="*/ 13 h 22"/>
                <a:gd name="T6" fmla="*/ 5 w 9"/>
                <a:gd name="T7" fmla="*/ 11 h 22"/>
                <a:gd name="T8" fmla="*/ 4 w 9"/>
                <a:gd name="T9" fmla="*/ 10 h 22"/>
                <a:gd name="T10" fmla="*/ 6 w 9"/>
                <a:gd name="T11" fmla="*/ 7 h 22"/>
                <a:gd name="T12" fmla="*/ 4 w 9"/>
                <a:gd name="T13" fmla="*/ 4 h 22"/>
                <a:gd name="T14" fmla="*/ 5 w 9"/>
                <a:gd name="T15" fmla="*/ 4 h 22"/>
                <a:gd name="T16" fmla="*/ 5 w 9"/>
                <a:gd name="T17" fmla="*/ 4 h 22"/>
                <a:gd name="T18" fmla="*/ 5 w 9"/>
                <a:gd name="T19" fmla="*/ 2 h 22"/>
                <a:gd name="T20" fmla="*/ 5 w 9"/>
                <a:gd name="T21" fmla="*/ 2 h 22"/>
                <a:gd name="T22" fmla="*/ 2 w 9"/>
                <a:gd name="T23" fmla="*/ 0 h 22"/>
                <a:gd name="T24" fmla="*/ 1 w 9"/>
                <a:gd name="T25" fmla="*/ 9 h 22"/>
                <a:gd name="T26" fmla="*/ 0 w 9"/>
                <a:gd name="T27" fmla="*/ 12 h 22"/>
                <a:gd name="T28" fmla="*/ 4 w 9"/>
                <a:gd name="T29" fmla="*/ 22 h 22"/>
                <a:gd name="T30" fmla="*/ 4 w 9"/>
                <a:gd name="T31" fmla="*/ 22 h 22"/>
                <a:gd name="T32" fmla="*/ 4 w 9"/>
                <a:gd name="T33" fmla="*/ 22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"/>
                <a:gd name="T52" fmla="*/ 0 h 22"/>
                <a:gd name="T53" fmla="*/ 9 w 9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" h="22">
                  <a:moveTo>
                    <a:pt x="4" y="22"/>
                  </a:moveTo>
                  <a:cubicBezTo>
                    <a:pt x="5" y="20"/>
                    <a:pt x="7" y="20"/>
                    <a:pt x="6" y="16"/>
                  </a:cubicBezTo>
                  <a:cubicBezTo>
                    <a:pt x="6" y="15"/>
                    <a:pt x="9" y="17"/>
                    <a:pt x="9" y="13"/>
                  </a:cubicBezTo>
                  <a:cubicBezTo>
                    <a:pt x="8" y="13"/>
                    <a:pt x="6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4" y="10"/>
                    <a:pt x="5" y="7"/>
                    <a:pt x="6" y="7"/>
                  </a:cubicBezTo>
                  <a:cubicBezTo>
                    <a:pt x="6" y="6"/>
                    <a:pt x="4" y="5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lnTo>
                    <a:pt x="5" y="2"/>
                  </a:lnTo>
                  <a:cubicBezTo>
                    <a:pt x="5" y="2"/>
                    <a:pt x="2" y="1"/>
                    <a:pt x="2" y="0"/>
                  </a:cubicBezTo>
                  <a:cubicBezTo>
                    <a:pt x="2" y="0"/>
                    <a:pt x="0" y="3"/>
                    <a:pt x="1" y="9"/>
                  </a:cubicBezTo>
                  <a:cubicBezTo>
                    <a:pt x="0" y="9"/>
                    <a:pt x="0" y="11"/>
                    <a:pt x="0" y="12"/>
                  </a:cubicBezTo>
                  <a:cubicBezTo>
                    <a:pt x="3" y="15"/>
                    <a:pt x="3" y="17"/>
                    <a:pt x="4" y="2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9" name="Freeform 215">
              <a:extLst>
                <a:ext uri="{FF2B5EF4-FFF2-40B4-BE49-F238E27FC236}">
                  <a16:creationId xmlns:a16="http://schemas.microsoft.com/office/drawing/2014/main" id="{42026D89-0412-4812-8EF1-0B402468676B}"/>
                </a:ext>
              </a:extLst>
            </p:cNvPr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2208063" y="4432172"/>
              <a:ext cx="152862" cy="131934"/>
            </a:xfrm>
            <a:custGeom>
              <a:avLst/>
              <a:gdLst>
                <a:gd name="T0" fmla="*/ 23 w 23"/>
                <a:gd name="T1" fmla="*/ 5 h 19"/>
                <a:gd name="T2" fmla="*/ 15 w 23"/>
                <a:gd name="T3" fmla="*/ 5 h 19"/>
                <a:gd name="T4" fmla="*/ 14 w 23"/>
                <a:gd name="T5" fmla="*/ 5 h 19"/>
                <a:gd name="T6" fmla="*/ 15 w 23"/>
                <a:gd name="T7" fmla="*/ 12 h 19"/>
                <a:gd name="T8" fmla="*/ 15 w 23"/>
                <a:gd name="T9" fmla="*/ 12 h 19"/>
                <a:gd name="T10" fmla="*/ 11 w 23"/>
                <a:gd name="T11" fmla="*/ 13 h 19"/>
                <a:gd name="T12" fmla="*/ 12 w 23"/>
                <a:gd name="T13" fmla="*/ 15 h 19"/>
                <a:gd name="T14" fmla="*/ 12 w 23"/>
                <a:gd name="T15" fmla="*/ 18 h 19"/>
                <a:gd name="T16" fmla="*/ 12 w 23"/>
                <a:gd name="T17" fmla="*/ 18 h 19"/>
                <a:gd name="T18" fmla="*/ 3 w 23"/>
                <a:gd name="T19" fmla="*/ 18 h 19"/>
                <a:gd name="T20" fmla="*/ 3 w 23"/>
                <a:gd name="T21" fmla="*/ 18 h 19"/>
                <a:gd name="T22" fmla="*/ 2 w 23"/>
                <a:gd name="T23" fmla="*/ 19 h 19"/>
                <a:gd name="T24" fmla="*/ 0 w 23"/>
                <a:gd name="T25" fmla="*/ 19 h 19"/>
                <a:gd name="T26" fmla="*/ 1 w 23"/>
                <a:gd name="T27" fmla="*/ 16 h 19"/>
                <a:gd name="T28" fmla="*/ 3 w 23"/>
                <a:gd name="T29" fmla="*/ 13 h 19"/>
                <a:gd name="T30" fmla="*/ 5 w 23"/>
                <a:gd name="T31" fmla="*/ 11 h 19"/>
                <a:gd name="T32" fmla="*/ 10 w 23"/>
                <a:gd name="T33" fmla="*/ 2 h 19"/>
                <a:gd name="T34" fmla="*/ 11 w 23"/>
                <a:gd name="T35" fmla="*/ 0 h 19"/>
                <a:gd name="T36" fmla="*/ 11 w 23"/>
                <a:gd name="T37" fmla="*/ 0 h 19"/>
                <a:gd name="T38" fmla="*/ 23 w 23"/>
                <a:gd name="T39" fmla="*/ 0 h 19"/>
                <a:gd name="T40" fmla="*/ 23 w 23"/>
                <a:gd name="T41" fmla="*/ 0 h 19"/>
                <a:gd name="T42" fmla="*/ 23 w 23"/>
                <a:gd name="T43" fmla="*/ 5 h 19"/>
                <a:gd name="T44" fmla="*/ 23 w 23"/>
                <a:gd name="T45" fmla="*/ 5 h 19"/>
                <a:gd name="T46" fmla="*/ 23 w 23"/>
                <a:gd name="T47" fmla="*/ 5 h 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"/>
                <a:gd name="T73" fmla="*/ 0 h 19"/>
                <a:gd name="T74" fmla="*/ 23 w 23"/>
                <a:gd name="T75" fmla="*/ 19 h 1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" h="19">
                  <a:moveTo>
                    <a:pt x="23" y="5"/>
                  </a:moveTo>
                  <a:lnTo>
                    <a:pt x="15" y="5"/>
                  </a:lnTo>
                  <a:lnTo>
                    <a:pt x="14" y="5"/>
                  </a:lnTo>
                  <a:lnTo>
                    <a:pt x="15" y="12"/>
                  </a:lnTo>
                  <a:cubicBezTo>
                    <a:pt x="15" y="12"/>
                    <a:pt x="12" y="13"/>
                    <a:pt x="11" y="13"/>
                  </a:cubicBezTo>
                  <a:cubicBezTo>
                    <a:pt x="11" y="14"/>
                    <a:pt x="11" y="14"/>
                    <a:pt x="12" y="15"/>
                  </a:cubicBezTo>
                  <a:cubicBezTo>
                    <a:pt x="12" y="15"/>
                    <a:pt x="12" y="18"/>
                    <a:pt x="12" y="18"/>
                  </a:cubicBezTo>
                  <a:lnTo>
                    <a:pt x="3" y="18"/>
                  </a:lnTo>
                  <a:cubicBezTo>
                    <a:pt x="3" y="19"/>
                    <a:pt x="3" y="19"/>
                    <a:pt x="2" y="19"/>
                  </a:cubicBezTo>
                  <a:cubicBezTo>
                    <a:pt x="1" y="19"/>
                    <a:pt x="0" y="19"/>
                    <a:pt x="0" y="19"/>
                  </a:cubicBezTo>
                  <a:cubicBezTo>
                    <a:pt x="0" y="17"/>
                    <a:pt x="1" y="17"/>
                    <a:pt x="1" y="16"/>
                  </a:cubicBezTo>
                  <a:cubicBezTo>
                    <a:pt x="3" y="15"/>
                    <a:pt x="2" y="14"/>
                    <a:pt x="3" y="13"/>
                  </a:cubicBezTo>
                  <a:cubicBezTo>
                    <a:pt x="3" y="11"/>
                    <a:pt x="5" y="11"/>
                    <a:pt x="5" y="11"/>
                  </a:cubicBezTo>
                  <a:cubicBezTo>
                    <a:pt x="8" y="8"/>
                    <a:pt x="7" y="3"/>
                    <a:pt x="10" y="2"/>
                  </a:cubicBezTo>
                  <a:cubicBezTo>
                    <a:pt x="10" y="1"/>
                    <a:pt x="10" y="0"/>
                    <a:pt x="11" y="0"/>
                  </a:cubicBezTo>
                  <a:lnTo>
                    <a:pt x="23" y="0"/>
                  </a:lnTo>
                  <a:cubicBezTo>
                    <a:pt x="23" y="0"/>
                    <a:pt x="23" y="4"/>
                    <a:pt x="23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0" name="Freeform 216">
              <a:extLst>
                <a:ext uri="{FF2B5EF4-FFF2-40B4-BE49-F238E27FC236}">
                  <a16:creationId xmlns:a16="http://schemas.microsoft.com/office/drawing/2014/main" id="{2AB9562D-0DD8-45F4-AFEE-081B5CDA94F4}"/>
                </a:ext>
              </a:extLst>
            </p:cNvPr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2887752" y="4346642"/>
              <a:ext cx="185618" cy="196537"/>
            </a:xfrm>
            <a:custGeom>
              <a:avLst/>
              <a:gdLst>
                <a:gd name="T0" fmla="*/ 0 w 28"/>
                <a:gd name="T1" fmla="*/ 0 h 28"/>
                <a:gd name="T2" fmla="*/ 2 w 28"/>
                <a:gd name="T3" fmla="*/ 0 h 28"/>
                <a:gd name="T4" fmla="*/ 7 w 28"/>
                <a:gd name="T5" fmla="*/ 2 h 28"/>
                <a:gd name="T6" fmla="*/ 14 w 28"/>
                <a:gd name="T7" fmla="*/ 0 h 28"/>
                <a:gd name="T8" fmla="*/ 14 w 28"/>
                <a:gd name="T9" fmla="*/ 0 h 28"/>
                <a:gd name="T10" fmla="*/ 17 w 28"/>
                <a:gd name="T11" fmla="*/ 2 h 28"/>
                <a:gd name="T12" fmla="*/ 17 w 28"/>
                <a:gd name="T13" fmla="*/ 2 h 28"/>
                <a:gd name="T14" fmla="*/ 21 w 28"/>
                <a:gd name="T15" fmla="*/ 9 h 28"/>
                <a:gd name="T16" fmla="*/ 22 w 28"/>
                <a:gd name="T17" fmla="*/ 12 h 28"/>
                <a:gd name="T18" fmla="*/ 24 w 28"/>
                <a:gd name="T19" fmla="*/ 17 h 28"/>
                <a:gd name="T20" fmla="*/ 28 w 28"/>
                <a:gd name="T21" fmla="*/ 22 h 28"/>
                <a:gd name="T22" fmla="*/ 27 w 28"/>
                <a:gd name="T23" fmla="*/ 23 h 28"/>
                <a:gd name="T24" fmla="*/ 28 w 28"/>
                <a:gd name="T25" fmla="*/ 25 h 28"/>
                <a:gd name="T26" fmla="*/ 24 w 28"/>
                <a:gd name="T27" fmla="*/ 28 h 28"/>
                <a:gd name="T28" fmla="*/ 24 w 28"/>
                <a:gd name="T29" fmla="*/ 28 h 28"/>
                <a:gd name="T30" fmla="*/ 2 w 28"/>
                <a:gd name="T31" fmla="*/ 28 h 28"/>
                <a:gd name="T32" fmla="*/ 2 w 28"/>
                <a:gd name="T33" fmla="*/ 8 h 28"/>
                <a:gd name="T34" fmla="*/ 2 w 28"/>
                <a:gd name="T35" fmla="*/ 8 h 28"/>
                <a:gd name="T36" fmla="*/ 0 w 28"/>
                <a:gd name="T37" fmla="*/ 4 h 28"/>
                <a:gd name="T38" fmla="*/ 1 w 28"/>
                <a:gd name="T39" fmla="*/ 3 h 28"/>
                <a:gd name="T40" fmla="*/ 0 w 28"/>
                <a:gd name="T41" fmla="*/ 1 h 28"/>
                <a:gd name="T42" fmla="*/ 0 w 28"/>
                <a:gd name="T43" fmla="*/ 0 h 28"/>
                <a:gd name="T44" fmla="*/ 0 w 28"/>
                <a:gd name="T45" fmla="*/ 0 h 28"/>
                <a:gd name="T46" fmla="*/ 0 w 28"/>
                <a:gd name="T47" fmla="*/ 0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8"/>
                <a:gd name="T73" fmla="*/ 0 h 28"/>
                <a:gd name="T74" fmla="*/ 28 w 28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8" h="28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5" y="0"/>
                    <a:pt x="5" y="2"/>
                    <a:pt x="7" y="2"/>
                  </a:cubicBezTo>
                  <a:cubicBezTo>
                    <a:pt x="10" y="2"/>
                    <a:pt x="11" y="1"/>
                    <a:pt x="14" y="0"/>
                  </a:cubicBezTo>
                  <a:lnTo>
                    <a:pt x="17" y="2"/>
                  </a:lnTo>
                  <a:cubicBezTo>
                    <a:pt x="18" y="6"/>
                    <a:pt x="19" y="8"/>
                    <a:pt x="21" y="9"/>
                  </a:cubicBezTo>
                  <a:cubicBezTo>
                    <a:pt x="21" y="11"/>
                    <a:pt x="21" y="12"/>
                    <a:pt x="22" y="12"/>
                  </a:cubicBezTo>
                  <a:cubicBezTo>
                    <a:pt x="23" y="13"/>
                    <a:pt x="24" y="15"/>
                    <a:pt x="24" y="17"/>
                  </a:cubicBezTo>
                  <a:cubicBezTo>
                    <a:pt x="24" y="18"/>
                    <a:pt x="27" y="21"/>
                    <a:pt x="28" y="22"/>
                  </a:cubicBezTo>
                  <a:cubicBezTo>
                    <a:pt x="27" y="22"/>
                    <a:pt x="27" y="22"/>
                    <a:pt x="27" y="23"/>
                  </a:cubicBezTo>
                  <a:cubicBezTo>
                    <a:pt x="28" y="24"/>
                    <a:pt x="27" y="24"/>
                    <a:pt x="28" y="25"/>
                  </a:cubicBezTo>
                  <a:cubicBezTo>
                    <a:pt x="27" y="26"/>
                    <a:pt x="24" y="28"/>
                    <a:pt x="24" y="28"/>
                  </a:cubicBezTo>
                  <a:lnTo>
                    <a:pt x="2" y="28"/>
                  </a:lnTo>
                  <a:lnTo>
                    <a:pt x="2" y="8"/>
                  </a:lnTo>
                  <a:cubicBezTo>
                    <a:pt x="0" y="7"/>
                    <a:pt x="0" y="6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1" name="Freeform 217">
              <a:extLst>
                <a:ext uri="{FF2B5EF4-FFF2-40B4-BE49-F238E27FC236}">
                  <a16:creationId xmlns:a16="http://schemas.microsoft.com/office/drawing/2014/main" id="{7E994D09-0DC7-4F35-90CA-C0300BCB7046}"/>
                </a:ext>
              </a:extLst>
            </p:cNvPr>
            <p:cNvSpPr>
              <a:spLocks/>
            </p:cNvSpPr>
            <p:nvPr>
              <p:custDataLst>
                <p:tags r:id="rId217"/>
              </p:custDataLst>
            </p:nvPr>
          </p:nvSpPr>
          <p:spPr bwMode="auto">
            <a:xfrm>
              <a:off x="2182586" y="3681511"/>
              <a:ext cx="131934" cy="56413"/>
            </a:xfrm>
            <a:custGeom>
              <a:avLst/>
              <a:gdLst>
                <a:gd name="T0" fmla="*/ 2 w 20"/>
                <a:gd name="T1" fmla="*/ 2 h 8"/>
                <a:gd name="T2" fmla="*/ 2 w 20"/>
                <a:gd name="T3" fmla="*/ 3 h 8"/>
                <a:gd name="T4" fmla="*/ 2 w 20"/>
                <a:gd name="T5" fmla="*/ 1 h 8"/>
                <a:gd name="T6" fmla="*/ 4 w 20"/>
                <a:gd name="T7" fmla="*/ 1 h 8"/>
                <a:gd name="T8" fmla="*/ 4 w 20"/>
                <a:gd name="T9" fmla="*/ 1 h 8"/>
                <a:gd name="T10" fmla="*/ 4 w 20"/>
                <a:gd name="T11" fmla="*/ 1 h 8"/>
                <a:gd name="T12" fmla="*/ 4 w 20"/>
                <a:gd name="T13" fmla="*/ 1 h 8"/>
                <a:gd name="T14" fmla="*/ 3 w 20"/>
                <a:gd name="T15" fmla="*/ 0 h 8"/>
                <a:gd name="T16" fmla="*/ 7 w 20"/>
                <a:gd name="T17" fmla="*/ 3 h 8"/>
                <a:gd name="T18" fmla="*/ 10 w 20"/>
                <a:gd name="T19" fmla="*/ 1 h 8"/>
                <a:gd name="T20" fmla="*/ 10 w 20"/>
                <a:gd name="T21" fmla="*/ 1 h 8"/>
                <a:gd name="T22" fmla="*/ 10 w 20"/>
                <a:gd name="T23" fmla="*/ 1 h 8"/>
                <a:gd name="T24" fmla="*/ 13 w 20"/>
                <a:gd name="T25" fmla="*/ 1 h 8"/>
                <a:gd name="T26" fmla="*/ 16 w 20"/>
                <a:gd name="T27" fmla="*/ 0 h 8"/>
                <a:gd name="T28" fmla="*/ 16 w 20"/>
                <a:gd name="T29" fmla="*/ 0 h 8"/>
                <a:gd name="T30" fmla="*/ 17 w 20"/>
                <a:gd name="T31" fmla="*/ 1 h 8"/>
                <a:gd name="T32" fmla="*/ 19 w 20"/>
                <a:gd name="T33" fmla="*/ 1 h 8"/>
                <a:gd name="T34" fmla="*/ 19 w 20"/>
                <a:gd name="T35" fmla="*/ 1 h 8"/>
                <a:gd name="T36" fmla="*/ 20 w 20"/>
                <a:gd name="T37" fmla="*/ 3 h 8"/>
                <a:gd name="T38" fmla="*/ 19 w 20"/>
                <a:gd name="T39" fmla="*/ 5 h 8"/>
                <a:gd name="T40" fmla="*/ 17 w 20"/>
                <a:gd name="T41" fmla="*/ 6 h 8"/>
                <a:gd name="T42" fmla="*/ 9 w 20"/>
                <a:gd name="T43" fmla="*/ 8 h 8"/>
                <a:gd name="T44" fmla="*/ 8 w 20"/>
                <a:gd name="T45" fmla="*/ 8 h 8"/>
                <a:gd name="T46" fmla="*/ 7 w 20"/>
                <a:gd name="T47" fmla="*/ 7 h 8"/>
                <a:gd name="T48" fmla="*/ 4 w 20"/>
                <a:gd name="T49" fmla="*/ 5 h 8"/>
                <a:gd name="T50" fmla="*/ 0 w 20"/>
                <a:gd name="T51" fmla="*/ 5 h 8"/>
                <a:gd name="T52" fmla="*/ 0 w 20"/>
                <a:gd name="T53" fmla="*/ 5 h 8"/>
                <a:gd name="T54" fmla="*/ 0 w 20"/>
                <a:gd name="T55" fmla="*/ 3 h 8"/>
                <a:gd name="T56" fmla="*/ 0 w 20"/>
                <a:gd name="T57" fmla="*/ 3 h 8"/>
                <a:gd name="T58" fmla="*/ 4 w 20"/>
                <a:gd name="T59" fmla="*/ 3 h 8"/>
                <a:gd name="T60" fmla="*/ 0 w 20"/>
                <a:gd name="T61" fmla="*/ 3 h 8"/>
                <a:gd name="T62" fmla="*/ 2 w 20"/>
                <a:gd name="T63" fmla="*/ 2 h 8"/>
                <a:gd name="T64" fmla="*/ 2 w 20"/>
                <a:gd name="T65" fmla="*/ 2 h 8"/>
                <a:gd name="T66" fmla="*/ 2 w 20"/>
                <a:gd name="T67" fmla="*/ 2 h 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"/>
                <a:gd name="T103" fmla="*/ 0 h 8"/>
                <a:gd name="T104" fmla="*/ 20 w 20"/>
                <a:gd name="T105" fmla="*/ 8 h 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" h="8"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5" y="0"/>
                    <a:pt x="5" y="3"/>
                    <a:pt x="7" y="3"/>
                  </a:cubicBezTo>
                  <a:cubicBezTo>
                    <a:pt x="8" y="3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13" y="1"/>
                  </a:lnTo>
                  <a:lnTo>
                    <a:pt x="16" y="0"/>
                  </a:lnTo>
                  <a:cubicBezTo>
                    <a:pt x="16" y="0"/>
                    <a:pt x="17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20" y="2"/>
                    <a:pt x="20" y="3"/>
                  </a:cubicBezTo>
                  <a:cubicBezTo>
                    <a:pt x="20" y="4"/>
                    <a:pt x="19" y="5"/>
                    <a:pt x="19" y="5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4" y="6"/>
                    <a:pt x="12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7" y="8"/>
                    <a:pt x="7" y="7"/>
                  </a:cubicBezTo>
                  <a:cubicBezTo>
                    <a:pt x="5" y="7"/>
                    <a:pt x="3" y="6"/>
                    <a:pt x="4" y="5"/>
                  </a:cubicBezTo>
                  <a:cubicBezTo>
                    <a:pt x="3" y="5"/>
                    <a:pt x="1" y="4"/>
                    <a:pt x="0" y="5"/>
                  </a:cubicBezTo>
                  <a:lnTo>
                    <a:pt x="0" y="3"/>
                  </a:lnTo>
                  <a:cubicBezTo>
                    <a:pt x="2" y="3"/>
                    <a:pt x="3" y="4"/>
                    <a:pt x="4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2" name="Freeform 218">
              <a:extLst>
                <a:ext uri="{FF2B5EF4-FFF2-40B4-BE49-F238E27FC236}">
                  <a16:creationId xmlns:a16="http://schemas.microsoft.com/office/drawing/2014/main" id="{16738605-F9C9-4F67-B0B7-314F92876F39}"/>
                </a:ext>
              </a:extLst>
            </p:cNvPr>
            <p:cNvSpPr>
              <a:spLocks/>
            </p:cNvSpPr>
            <p:nvPr>
              <p:custDataLst>
                <p:tags r:id="rId218"/>
              </p:custDataLst>
            </p:nvPr>
          </p:nvSpPr>
          <p:spPr bwMode="auto">
            <a:xfrm>
              <a:off x="2681207" y="4219257"/>
              <a:ext cx="46404" cy="31846"/>
            </a:xfrm>
            <a:custGeom>
              <a:avLst/>
              <a:gdLst>
                <a:gd name="T0" fmla="*/ 4 w 7"/>
                <a:gd name="T1" fmla="*/ 0 h 5"/>
                <a:gd name="T2" fmla="*/ 5 w 7"/>
                <a:gd name="T3" fmla="*/ 1 h 5"/>
                <a:gd name="T4" fmla="*/ 5 w 7"/>
                <a:gd name="T5" fmla="*/ 1 h 5"/>
                <a:gd name="T6" fmla="*/ 6 w 7"/>
                <a:gd name="T7" fmla="*/ 0 h 5"/>
                <a:gd name="T8" fmla="*/ 7 w 7"/>
                <a:gd name="T9" fmla="*/ 0 h 5"/>
                <a:gd name="T10" fmla="*/ 7 w 7"/>
                <a:gd name="T11" fmla="*/ 0 h 5"/>
                <a:gd name="T12" fmla="*/ 7 w 7"/>
                <a:gd name="T13" fmla="*/ 5 h 5"/>
                <a:gd name="T14" fmla="*/ 7 w 7"/>
                <a:gd name="T15" fmla="*/ 5 h 5"/>
                <a:gd name="T16" fmla="*/ 4 w 7"/>
                <a:gd name="T17" fmla="*/ 3 h 5"/>
                <a:gd name="T18" fmla="*/ 3 w 7"/>
                <a:gd name="T19" fmla="*/ 3 h 5"/>
                <a:gd name="T20" fmla="*/ 0 w 7"/>
                <a:gd name="T21" fmla="*/ 0 h 5"/>
                <a:gd name="T22" fmla="*/ 0 w 7"/>
                <a:gd name="T23" fmla="*/ 0 h 5"/>
                <a:gd name="T24" fmla="*/ 4 w 7"/>
                <a:gd name="T25" fmla="*/ 0 h 5"/>
                <a:gd name="T26" fmla="*/ 4 w 7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5"/>
                <a:gd name="T44" fmla="*/ 7 w 7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5">
                  <a:moveTo>
                    <a:pt x="4" y="0"/>
                  </a:moveTo>
                  <a:lnTo>
                    <a:pt x="5" y="1"/>
                  </a:ln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lnTo>
                    <a:pt x="7" y="5"/>
                  </a:lnTo>
                  <a:cubicBezTo>
                    <a:pt x="6" y="5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0" y="1"/>
                    <a:pt x="0" y="0"/>
                  </a:cubicBezTo>
                  <a:lnTo>
                    <a:pt x="4" y="0"/>
                  </a:ln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3" name="Freeform 219">
              <a:extLst>
                <a:ext uri="{FF2B5EF4-FFF2-40B4-BE49-F238E27FC236}">
                  <a16:creationId xmlns:a16="http://schemas.microsoft.com/office/drawing/2014/main" id="{A3DF2E72-8C9B-4225-B0D8-0D67769F7F76}"/>
                </a:ext>
              </a:extLst>
            </p:cNvPr>
            <p:cNvSpPr>
              <a:spLocks/>
            </p:cNvSpPr>
            <p:nvPr>
              <p:custDataLst>
                <p:tags r:id="rId219"/>
              </p:custDataLst>
            </p:nvPr>
          </p:nvSpPr>
          <p:spPr bwMode="auto">
            <a:xfrm>
              <a:off x="2859546" y="4272031"/>
              <a:ext cx="42765" cy="14558"/>
            </a:xfrm>
            <a:custGeom>
              <a:avLst/>
              <a:gdLst>
                <a:gd name="T0" fmla="*/ 0 w 7"/>
                <a:gd name="T1" fmla="*/ 0 h 2"/>
                <a:gd name="T2" fmla="*/ 7 w 7"/>
                <a:gd name="T3" fmla="*/ 0 h 2"/>
                <a:gd name="T4" fmla="*/ 7 w 7"/>
                <a:gd name="T5" fmla="*/ 1 h 2"/>
                <a:gd name="T6" fmla="*/ 4 w 7"/>
                <a:gd name="T7" fmla="*/ 2 h 2"/>
                <a:gd name="T8" fmla="*/ 0 w 7"/>
                <a:gd name="T9" fmla="*/ 1 h 2"/>
                <a:gd name="T10" fmla="*/ 0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2"/>
                <a:gd name="T26" fmla="*/ 7 w 7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2">
                  <a:moveTo>
                    <a:pt x="0" y="0"/>
                  </a:moveTo>
                  <a:cubicBezTo>
                    <a:pt x="2" y="0"/>
                    <a:pt x="5" y="1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1"/>
                    <a:pt x="0" y="1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4" name="Freeform 220">
              <a:extLst>
                <a:ext uri="{FF2B5EF4-FFF2-40B4-BE49-F238E27FC236}">
                  <a16:creationId xmlns:a16="http://schemas.microsoft.com/office/drawing/2014/main" id="{587587DD-0067-4CD6-A4B8-A93AA91DFFCA}"/>
                </a:ext>
              </a:extLst>
            </p:cNvPr>
            <p:cNvSpPr>
              <a:spLocks/>
            </p:cNvSpPr>
            <p:nvPr>
              <p:custDataLst>
                <p:tags r:id="rId220"/>
              </p:custDataLst>
            </p:nvPr>
          </p:nvSpPr>
          <p:spPr bwMode="auto">
            <a:xfrm>
              <a:off x="2617515" y="4154655"/>
              <a:ext cx="17288" cy="53684"/>
            </a:xfrm>
            <a:custGeom>
              <a:avLst/>
              <a:gdLst>
                <a:gd name="T0" fmla="*/ 0 w 3"/>
                <a:gd name="T1" fmla="*/ 2 h 8"/>
                <a:gd name="T2" fmla="*/ 2 w 3"/>
                <a:gd name="T3" fmla="*/ 0 h 8"/>
                <a:gd name="T4" fmla="*/ 3 w 3"/>
                <a:gd name="T5" fmla="*/ 3 h 8"/>
                <a:gd name="T6" fmla="*/ 3 w 3"/>
                <a:gd name="T7" fmla="*/ 3 h 8"/>
                <a:gd name="T8" fmla="*/ 3 w 3"/>
                <a:gd name="T9" fmla="*/ 5 h 8"/>
                <a:gd name="T10" fmla="*/ 3 w 3"/>
                <a:gd name="T11" fmla="*/ 5 h 8"/>
                <a:gd name="T12" fmla="*/ 2 w 3"/>
                <a:gd name="T13" fmla="*/ 8 h 8"/>
                <a:gd name="T14" fmla="*/ 0 w 3"/>
                <a:gd name="T15" fmla="*/ 2 h 8"/>
                <a:gd name="T16" fmla="*/ 0 w 3"/>
                <a:gd name="T17" fmla="*/ 2 h 8"/>
                <a:gd name="T18" fmla="*/ 0 w 3"/>
                <a:gd name="T19" fmla="*/ 2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2"/>
                    <a:pt x="3" y="3"/>
                  </a:cubicBezTo>
                  <a:lnTo>
                    <a:pt x="3" y="5"/>
                  </a:lnTo>
                  <a:cubicBezTo>
                    <a:pt x="3" y="6"/>
                    <a:pt x="2" y="6"/>
                    <a:pt x="2" y="8"/>
                  </a:cubicBezTo>
                  <a:cubicBezTo>
                    <a:pt x="0" y="6"/>
                    <a:pt x="0" y="4"/>
                    <a:pt x="0" y="2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5" name="Freeform 221">
              <a:extLst>
                <a:ext uri="{FF2B5EF4-FFF2-40B4-BE49-F238E27FC236}">
                  <a16:creationId xmlns:a16="http://schemas.microsoft.com/office/drawing/2014/main" id="{0CE5DC74-D498-4041-863B-92CAA3AB7E12}"/>
                </a:ext>
              </a:extLst>
            </p:cNvPr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2621154" y="4122809"/>
              <a:ext cx="6369" cy="28207"/>
            </a:xfrm>
            <a:custGeom>
              <a:avLst/>
              <a:gdLst>
                <a:gd name="T0" fmla="*/ 0 w 1"/>
                <a:gd name="T1" fmla="*/ 1 h 4"/>
                <a:gd name="T2" fmla="*/ 1 w 1"/>
                <a:gd name="T3" fmla="*/ 0 h 4"/>
                <a:gd name="T4" fmla="*/ 1 w 1"/>
                <a:gd name="T5" fmla="*/ 4 h 4"/>
                <a:gd name="T6" fmla="*/ 0 w 1"/>
                <a:gd name="T7" fmla="*/ 4 h 4"/>
                <a:gd name="T8" fmla="*/ 0 w 1"/>
                <a:gd name="T9" fmla="*/ 3 h 4"/>
                <a:gd name="T10" fmla="*/ 0 w 1"/>
                <a:gd name="T11" fmla="*/ 1 h 4"/>
                <a:gd name="T12" fmla="*/ 0 w 1"/>
                <a:gd name="T13" fmla="*/ 1 h 4"/>
                <a:gd name="T14" fmla="*/ 0 w 1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4"/>
                <a:gd name="T26" fmla="*/ 1 w 1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4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1"/>
                    <a:pt x="0" y="1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6" name="Freeform 222">
              <a:extLst>
                <a:ext uri="{FF2B5EF4-FFF2-40B4-BE49-F238E27FC236}">
                  <a16:creationId xmlns:a16="http://schemas.microsoft.com/office/drawing/2014/main" id="{06B51581-E180-4F8D-90B8-E9D69343CB08}"/>
                </a:ext>
              </a:extLst>
            </p:cNvPr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2731251" y="3838012"/>
              <a:ext cx="14558" cy="17288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2 w 2"/>
                <a:gd name="T5" fmla="*/ 0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3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7" name="Freeform 223">
              <a:extLst>
                <a:ext uri="{FF2B5EF4-FFF2-40B4-BE49-F238E27FC236}">
                  <a16:creationId xmlns:a16="http://schemas.microsoft.com/office/drawing/2014/main" id="{5963ADF6-003B-4EF8-B91E-B73B5FD45A2C}"/>
                </a:ext>
              </a:extLst>
            </p:cNvPr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3058812" y="3620548"/>
              <a:ext cx="35486" cy="28207"/>
            </a:xfrm>
            <a:custGeom>
              <a:avLst/>
              <a:gdLst>
                <a:gd name="T0" fmla="*/ 3 w 5"/>
                <a:gd name="T1" fmla="*/ 1 h 4"/>
                <a:gd name="T2" fmla="*/ 5 w 5"/>
                <a:gd name="T3" fmla="*/ 3 h 4"/>
                <a:gd name="T4" fmla="*/ 1 w 5"/>
                <a:gd name="T5" fmla="*/ 3 h 4"/>
                <a:gd name="T6" fmla="*/ 3 w 5"/>
                <a:gd name="T7" fmla="*/ 1 h 4"/>
                <a:gd name="T8" fmla="*/ 3 w 5"/>
                <a:gd name="T9" fmla="*/ 1 h 4"/>
                <a:gd name="T10" fmla="*/ 3 w 5"/>
                <a:gd name="T11" fmla="*/ 1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4"/>
                <a:gd name="T20" fmla="*/ 5 w 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4">
                  <a:moveTo>
                    <a:pt x="3" y="1"/>
                  </a:moveTo>
                  <a:cubicBezTo>
                    <a:pt x="4" y="0"/>
                    <a:pt x="4" y="2"/>
                    <a:pt x="5" y="3"/>
                  </a:cubicBezTo>
                  <a:cubicBezTo>
                    <a:pt x="5" y="3"/>
                    <a:pt x="3" y="4"/>
                    <a:pt x="1" y="3"/>
                  </a:cubicBezTo>
                  <a:cubicBezTo>
                    <a:pt x="0" y="3"/>
                    <a:pt x="3" y="2"/>
                    <a:pt x="3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8" name="Freeform 224">
              <a:extLst>
                <a:ext uri="{FF2B5EF4-FFF2-40B4-BE49-F238E27FC236}">
                  <a16:creationId xmlns:a16="http://schemas.microsoft.com/office/drawing/2014/main" id="{CA563669-8165-4850-9C19-1435571BC9B4}"/>
                </a:ext>
              </a:extLst>
            </p:cNvPr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3094298" y="3510451"/>
              <a:ext cx="149222" cy="102818"/>
            </a:xfrm>
            <a:custGeom>
              <a:avLst/>
              <a:gdLst>
                <a:gd name="T0" fmla="*/ 12 w 23"/>
                <a:gd name="T1" fmla="*/ 1 h 15"/>
                <a:gd name="T2" fmla="*/ 13 w 23"/>
                <a:gd name="T3" fmla="*/ 1 h 15"/>
                <a:gd name="T4" fmla="*/ 13 w 23"/>
                <a:gd name="T5" fmla="*/ 1 h 15"/>
                <a:gd name="T6" fmla="*/ 19 w 23"/>
                <a:gd name="T7" fmla="*/ 0 h 15"/>
                <a:gd name="T8" fmla="*/ 19 w 23"/>
                <a:gd name="T9" fmla="*/ 0 h 15"/>
                <a:gd name="T10" fmla="*/ 22 w 23"/>
                <a:gd name="T11" fmla="*/ 0 h 15"/>
                <a:gd name="T12" fmla="*/ 22 w 23"/>
                <a:gd name="T13" fmla="*/ 0 h 15"/>
                <a:gd name="T14" fmla="*/ 23 w 23"/>
                <a:gd name="T15" fmla="*/ 1 h 15"/>
                <a:gd name="T16" fmla="*/ 15 w 23"/>
                <a:gd name="T17" fmla="*/ 4 h 15"/>
                <a:gd name="T18" fmla="*/ 8 w 23"/>
                <a:gd name="T19" fmla="*/ 6 h 15"/>
                <a:gd name="T20" fmla="*/ 7 w 23"/>
                <a:gd name="T21" fmla="*/ 6 h 15"/>
                <a:gd name="T22" fmla="*/ 8 w 23"/>
                <a:gd name="T23" fmla="*/ 7 h 15"/>
                <a:gd name="T24" fmla="*/ 7 w 23"/>
                <a:gd name="T25" fmla="*/ 8 h 15"/>
                <a:gd name="T26" fmla="*/ 6 w 23"/>
                <a:gd name="T27" fmla="*/ 10 h 15"/>
                <a:gd name="T28" fmla="*/ 12 w 23"/>
                <a:gd name="T29" fmla="*/ 14 h 15"/>
                <a:gd name="T30" fmla="*/ 7 w 23"/>
                <a:gd name="T31" fmla="*/ 14 h 15"/>
                <a:gd name="T32" fmla="*/ 5 w 23"/>
                <a:gd name="T33" fmla="*/ 13 h 15"/>
                <a:gd name="T34" fmla="*/ 3 w 23"/>
                <a:gd name="T35" fmla="*/ 13 h 15"/>
                <a:gd name="T36" fmla="*/ 3 w 23"/>
                <a:gd name="T37" fmla="*/ 14 h 15"/>
                <a:gd name="T38" fmla="*/ 0 w 23"/>
                <a:gd name="T39" fmla="*/ 11 h 15"/>
                <a:gd name="T40" fmla="*/ 1 w 23"/>
                <a:gd name="T41" fmla="*/ 10 h 15"/>
                <a:gd name="T42" fmla="*/ 1 w 23"/>
                <a:gd name="T43" fmla="*/ 8 h 15"/>
                <a:gd name="T44" fmla="*/ 7 w 23"/>
                <a:gd name="T45" fmla="*/ 8 h 15"/>
                <a:gd name="T46" fmla="*/ 2 w 23"/>
                <a:gd name="T47" fmla="*/ 7 h 15"/>
                <a:gd name="T48" fmla="*/ 5 w 23"/>
                <a:gd name="T49" fmla="*/ 5 h 15"/>
                <a:gd name="T50" fmla="*/ 4 w 23"/>
                <a:gd name="T51" fmla="*/ 4 h 15"/>
                <a:gd name="T52" fmla="*/ 12 w 23"/>
                <a:gd name="T53" fmla="*/ 1 h 15"/>
                <a:gd name="T54" fmla="*/ 12 w 23"/>
                <a:gd name="T55" fmla="*/ 1 h 15"/>
                <a:gd name="T56" fmla="*/ 12 w 23"/>
                <a:gd name="T57" fmla="*/ 1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3"/>
                <a:gd name="T88" fmla="*/ 0 h 15"/>
                <a:gd name="T89" fmla="*/ 23 w 23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3" h="15">
                  <a:moveTo>
                    <a:pt x="12" y="1"/>
                  </a:moveTo>
                  <a:lnTo>
                    <a:pt x="13" y="1"/>
                  </a:lnTo>
                  <a:cubicBezTo>
                    <a:pt x="15" y="0"/>
                    <a:pt x="17" y="2"/>
                    <a:pt x="19" y="0"/>
                  </a:cubicBezTo>
                  <a:lnTo>
                    <a:pt x="22" y="0"/>
                  </a:lnTo>
                  <a:cubicBezTo>
                    <a:pt x="22" y="0"/>
                    <a:pt x="23" y="1"/>
                    <a:pt x="23" y="1"/>
                  </a:cubicBezTo>
                  <a:cubicBezTo>
                    <a:pt x="21" y="2"/>
                    <a:pt x="17" y="4"/>
                    <a:pt x="15" y="4"/>
                  </a:cubicBezTo>
                  <a:cubicBezTo>
                    <a:pt x="12" y="4"/>
                    <a:pt x="10" y="7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9"/>
                    <a:pt x="6" y="9"/>
                    <a:pt x="6" y="10"/>
                  </a:cubicBezTo>
                  <a:cubicBezTo>
                    <a:pt x="6" y="11"/>
                    <a:pt x="10" y="14"/>
                    <a:pt x="12" y="14"/>
                  </a:cubicBezTo>
                  <a:cubicBezTo>
                    <a:pt x="10" y="15"/>
                    <a:pt x="8" y="14"/>
                    <a:pt x="7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1" y="13"/>
                    <a:pt x="1" y="13"/>
                    <a:pt x="0" y="11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0" y="9"/>
                    <a:pt x="2" y="9"/>
                    <a:pt x="1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3" y="8"/>
                    <a:pt x="2" y="7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6" y="4"/>
                    <a:pt x="10" y="2"/>
                    <a:pt x="1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9" name="Freeform 225">
              <a:extLst>
                <a:ext uri="{FF2B5EF4-FFF2-40B4-BE49-F238E27FC236}">
                  <a16:creationId xmlns:a16="http://schemas.microsoft.com/office/drawing/2014/main" id="{55E2F725-9088-46F9-B317-88918F233ADE}"/>
                </a:ext>
              </a:extLst>
            </p:cNvPr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2948715" y="3706078"/>
              <a:ext cx="20928" cy="14558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2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0" name="Freeform 226">
              <a:extLst>
                <a:ext uri="{FF2B5EF4-FFF2-40B4-BE49-F238E27FC236}">
                  <a16:creationId xmlns:a16="http://schemas.microsoft.com/office/drawing/2014/main" id="{8377E553-1FA6-4F0C-8687-6D81C9B27AE0}"/>
                </a:ext>
              </a:extLst>
            </p:cNvPr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2378213" y="3812536"/>
              <a:ext cx="139213" cy="178339"/>
            </a:xfrm>
            <a:custGeom>
              <a:avLst/>
              <a:gdLst>
                <a:gd name="T0" fmla="*/ 3 w 21"/>
                <a:gd name="T1" fmla="*/ 0 h 25"/>
                <a:gd name="T2" fmla="*/ 8 w 21"/>
                <a:gd name="T3" fmla="*/ 1 h 25"/>
                <a:gd name="T4" fmla="*/ 12 w 21"/>
                <a:gd name="T5" fmla="*/ 4 h 25"/>
                <a:gd name="T6" fmla="*/ 12 w 21"/>
                <a:gd name="T7" fmla="*/ 5 h 25"/>
                <a:gd name="T8" fmla="*/ 9 w 21"/>
                <a:gd name="T9" fmla="*/ 6 h 25"/>
                <a:gd name="T10" fmla="*/ 12 w 21"/>
                <a:gd name="T11" fmla="*/ 7 h 25"/>
                <a:gd name="T12" fmla="*/ 14 w 21"/>
                <a:gd name="T13" fmla="*/ 11 h 25"/>
                <a:gd name="T14" fmla="*/ 15 w 21"/>
                <a:gd name="T15" fmla="*/ 12 h 25"/>
                <a:gd name="T16" fmla="*/ 16 w 21"/>
                <a:gd name="T17" fmla="*/ 14 h 25"/>
                <a:gd name="T18" fmla="*/ 18 w 21"/>
                <a:gd name="T19" fmla="*/ 16 h 25"/>
                <a:gd name="T20" fmla="*/ 18 w 21"/>
                <a:gd name="T21" fmla="*/ 17 h 25"/>
                <a:gd name="T22" fmla="*/ 21 w 21"/>
                <a:gd name="T23" fmla="*/ 17 h 25"/>
                <a:gd name="T24" fmla="*/ 21 w 21"/>
                <a:gd name="T25" fmla="*/ 19 h 25"/>
                <a:gd name="T26" fmla="*/ 19 w 21"/>
                <a:gd name="T27" fmla="*/ 20 h 25"/>
                <a:gd name="T28" fmla="*/ 20 w 21"/>
                <a:gd name="T29" fmla="*/ 21 h 25"/>
                <a:gd name="T30" fmla="*/ 19 w 21"/>
                <a:gd name="T31" fmla="*/ 23 h 25"/>
                <a:gd name="T32" fmla="*/ 19 w 21"/>
                <a:gd name="T33" fmla="*/ 23 h 25"/>
                <a:gd name="T34" fmla="*/ 9 w 21"/>
                <a:gd name="T35" fmla="*/ 23 h 25"/>
                <a:gd name="T36" fmla="*/ 9 w 21"/>
                <a:gd name="T37" fmla="*/ 23 h 25"/>
                <a:gd name="T38" fmla="*/ 9 w 21"/>
                <a:gd name="T39" fmla="*/ 24 h 25"/>
                <a:gd name="T40" fmla="*/ 5 w 21"/>
                <a:gd name="T41" fmla="*/ 25 h 25"/>
                <a:gd name="T42" fmla="*/ 11 w 21"/>
                <a:gd name="T43" fmla="*/ 21 h 25"/>
                <a:gd name="T44" fmla="*/ 10 w 21"/>
                <a:gd name="T45" fmla="*/ 21 h 25"/>
                <a:gd name="T46" fmla="*/ 6 w 21"/>
                <a:gd name="T47" fmla="*/ 20 h 25"/>
                <a:gd name="T48" fmla="*/ 8 w 21"/>
                <a:gd name="T49" fmla="*/ 19 h 25"/>
                <a:gd name="T50" fmla="*/ 8 w 21"/>
                <a:gd name="T51" fmla="*/ 19 h 25"/>
                <a:gd name="T52" fmla="*/ 8 w 21"/>
                <a:gd name="T53" fmla="*/ 17 h 25"/>
                <a:gd name="T54" fmla="*/ 7 w 21"/>
                <a:gd name="T55" fmla="*/ 17 h 25"/>
                <a:gd name="T56" fmla="*/ 7 w 21"/>
                <a:gd name="T57" fmla="*/ 17 h 25"/>
                <a:gd name="T58" fmla="*/ 11 w 21"/>
                <a:gd name="T59" fmla="*/ 14 h 25"/>
                <a:gd name="T60" fmla="*/ 9 w 21"/>
                <a:gd name="T61" fmla="*/ 12 h 25"/>
                <a:gd name="T62" fmla="*/ 7 w 21"/>
                <a:gd name="T63" fmla="*/ 11 h 25"/>
                <a:gd name="T64" fmla="*/ 7 w 21"/>
                <a:gd name="T65" fmla="*/ 8 h 25"/>
                <a:gd name="T66" fmla="*/ 5 w 21"/>
                <a:gd name="T67" fmla="*/ 10 h 25"/>
                <a:gd name="T68" fmla="*/ 4 w 21"/>
                <a:gd name="T69" fmla="*/ 7 h 25"/>
                <a:gd name="T70" fmla="*/ 4 w 21"/>
                <a:gd name="T71" fmla="*/ 3 h 25"/>
                <a:gd name="T72" fmla="*/ 3 w 21"/>
                <a:gd name="T73" fmla="*/ 2 h 25"/>
                <a:gd name="T74" fmla="*/ 4 w 21"/>
                <a:gd name="T75" fmla="*/ 1 h 25"/>
                <a:gd name="T76" fmla="*/ 4 w 21"/>
                <a:gd name="T77" fmla="*/ 1 h 25"/>
                <a:gd name="T78" fmla="*/ 4 w 21"/>
                <a:gd name="T79" fmla="*/ 1 h 25"/>
                <a:gd name="T80" fmla="*/ 4 w 21"/>
                <a:gd name="T81" fmla="*/ 1 h 25"/>
                <a:gd name="T82" fmla="*/ 3 w 21"/>
                <a:gd name="T83" fmla="*/ 0 h 25"/>
                <a:gd name="T84" fmla="*/ 3 w 21"/>
                <a:gd name="T85" fmla="*/ 0 h 25"/>
                <a:gd name="T86" fmla="*/ 3 w 21"/>
                <a:gd name="T87" fmla="*/ 0 h 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"/>
                <a:gd name="T133" fmla="*/ 0 h 25"/>
                <a:gd name="T134" fmla="*/ 21 w 21"/>
                <a:gd name="T135" fmla="*/ 25 h 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" h="25">
                  <a:moveTo>
                    <a:pt x="3" y="0"/>
                  </a:moveTo>
                  <a:cubicBezTo>
                    <a:pt x="4" y="0"/>
                    <a:pt x="5" y="1"/>
                    <a:pt x="8" y="1"/>
                  </a:cubicBezTo>
                  <a:cubicBezTo>
                    <a:pt x="9" y="3"/>
                    <a:pt x="0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9" y="6"/>
                    <a:pt x="9" y="6"/>
                  </a:cubicBezTo>
                  <a:cubicBezTo>
                    <a:pt x="9" y="7"/>
                    <a:pt x="12" y="7"/>
                    <a:pt x="12" y="7"/>
                  </a:cubicBezTo>
                  <a:cubicBezTo>
                    <a:pt x="12" y="8"/>
                    <a:pt x="14" y="10"/>
                    <a:pt x="14" y="11"/>
                  </a:cubicBezTo>
                  <a:cubicBezTo>
                    <a:pt x="14" y="11"/>
                    <a:pt x="14" y="12"/>
                    <a:pt x="15" y="12"/>
                  </a:cubicBezTo>
                  <a:cubicBezTo>
                    <a:pt x="16" y="13"/>
                    <a:pt x="15" y="14"/>
                    <a:pt x="16" y="14"/>
                  </a:cubicBezTo>
                  <a:cubicBezTo>
                    <a:pt x="16" y="15"/>
                    <a:pt x="18" y="16"/>
                    <a:pt x="18" y="16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9" y="16"/>
                    <a:pt x="20" y="17"/>
                    <a:pt x="21" y="17"/>
                  </a:cubicBezTo>
                  <a:cubicBezTo>
                    <a:pt x="21" y="18"/>
                    <a:pt x="20" y="18"/>
                    <a:pt x="21" y="19"/>
                  </a:cubicBezTo>
                  <a:cubicBezTo>
                    <a:pt x="20" y="19"/>
                    <a:pt x="19" y="20"/>
                    <a:pt x="19" y="20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19" y="22"/>
                    <a:pt x="19" y="22"/>
                    <a:pt x="19" y="23"/>
                  </a:cubicBezTo>
                  <a:lnTo>
                    <a:pt x="9" y="23"/>
                  </a:lnTo>
                  <a:cubicBezTo>
                    <a:pt x="9" y="23"/>
                    <a:pt x="9" y="23"/>
                    <a:pt x="9" y="24"/>
                  </a:cubicBezTo>
                  <a:cubicBezTo>
                    <a:pt x="8" y="24"/>
                    <a:pt x="6" y="24"/>
                    <a:pt x="5" y="25"/>
                  </a:cubicBezTo>
                  <a:cubicBezTo>
                    <a:pt x="5" y="21"/>
                    <a:pt x="11" y="23"/>
                    <a:pt x="11" y="21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9" y="21"/>
                    <a:pt x="6" y="21"/>
                    <a:pt x="6" y="20"/>
                  </a:cubicBezTo>
                  <a:cubicBezTo>
                    <a:pt x="6" y="19"/>
                    <a:pt x="7" y="19"/>
                    <a:pt x="8" y="19"/>
                  </a:cubicBezTo>
                  <a:lnTo>
                    <a:pt x="8" y="17"/>
                  </a:lnTo>
                  <a:lnTo>
                    <a:pt x="7" y="17"/>
                  </a:lnTo>
                  <a:cubicBezTo>
                    <a:pt x="8" y="15"/>
                    <a:pt x="10" y="16"/>
                    <a:pt x="11" y="14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8"/>
                    <a:pt x="6" y="10"/>
                    <a:pt x="5" y="10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7"/>
                    <a:pt x="4" y="4"/>
                    <a:pt x="4" y="3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4772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1" name="Freeform 227">
              <a:extLst>
                <a:ext uri="{FF2B5EF4-FFF2-40B4-BE49-F238E27FC236}">
                  <a16:creationId xmlns:a16="http://schemas.microsoft.com/office/drawing/2014/main" id="{F05317DD-755E-46E2-9AED-D6F1993B7294}"/>
                </a:ext>
              </a:extLst>
            </p:cNvPr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2994210" y="4268391"/>
              <a:ext cx="32756" cy="25477"/>
            </a:xfrm>
            <a:custGeom>
              <a:avLst/>
              <a:gdLst>
                <a:gd name="T0" fmla="*/ 0 w 5"/>
                <a:gd name="T1" fmla="*/ 2 h 4"/>
                <a:gd name="T2" fmla="*/ 1 w 5"/>
                <a:gd name="T3" fmla="*/ 4 h 4"/>
                <a:gd name="T4" fmla="*/ 1 w 5"/>
                <a:gd name="T5" fmla="*/ 4 h 4"/>
                <a:gd name="T6" fmla="*/ 4 w 5"/>
                <a:gd name="T7" fmla="*/ 1 h 4"/>
                <a:gd name="T8" fmla="*/ 5 w 5"/>
                <a:gd name="T9" fmla="*/ 0 h 4"/>
                <a:gd name="T10" fmla="*/ 0 w 5"/>
                <a:gd name="T11" fmla="*/ 2 h 4"/>
                <a:gd name="T12" fmla="*/ 0 w 5"/>
                <a:gd name="T13" fmla="*/ 2 h 4"/>
                <a:gd name="T14" fmla="*/ 0 w 5"/>
                <a:gd name="T15" fmla="*/ 2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4"/>
                <a:gd name="T26" fmla="*/ 5 w 5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4">
                  <a:moveTo>
                    <a:pt x="0" y="2"/>
                  </a:moveTo>
                  <a:lnTo>
                    <a:pt x="1" y="4"/>
                  </a:lnTo>
                  <a:cubicBezTo>
                    <a:pt x="3" y="3"/>
                    <a:pt x="4" y="2"/>
                    <a:pt x="4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3" y="0"/>
                    <a:pt x="1" y="2"/>
                    <a:pt x="0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2" name="Freeform 228">
              <a:extLst>
                <a:ext uri="{FF2B5EF4-FFF2-40B4-BE49-F238E27FC236}">
                  <a16:creationId xmlns:a16="http://schemas.microsoft.com/office/drawing/2014/main" id="{37CA6A04-D7D7-4D81-B0DA-7938C2DE9FC4}"/>
                </a:ext>
              </a:extLst>
            </p:cNvPr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2634802" y="4009072"/>
              <a:ext cx="117376" cy="49134"/>
            </a:xfrm>
            <a:custGeom>
              <a:avLst/>
              <a:gdLst>
                <a:gd name="T0" fmla="*/ 10 w 18"/>
                <a:gd name="T1" fmla="*/ 0 h 7"/>
                <a:gd name="T2" fmla="*/ 9 w 18"/>
                <a:gd name="T3" fmla="*/ 1 h 7"/>
                <a:gd name="T4" fmla="*/ 8 w 18"/>
                <a:gd name="T5" fmla="*/ 2 h 7"/>
                <a:gd name="T6" fmla="*/ 9 w 18"/>
                <a:gd name="T7" fmla="*/ 3 h 7"/>
                <a:gd name="T8" fmla="*/ 2 w 18"/>
                <a:gd name="T9" fmla="*/ 4 h 7"/>
                <a:gd name="T10" fmla="*/ 2 w 18"/>
                <a:gd name="T11" fmla="*/ 4 h 7"/>
                <a:gd name="T12" fmla="*/ 1 w 18"/>
                <a:gd name="T13" fmla="*/ 5 h 7"/>
                <a:gd name="T14" fmla="*/ 1 w 18"/>
                <a:gd name="T15" fmla="*/ 5 h 7"/>
                <a:gd name="T16" fmla="*/ 3 w 18"/>
                <a:gd name="T17" fmla="*/ 6 h 7"/>
                <a:gd name="T18" fmla="*/ 3 w 18"/>
                <a:gd name="T19" fmla="*/ 6 h 7"/>
                <a:gd name="T20" fmla="*/ 6 w 18"/>
                <a:gd name="T21" fmla="*/ 5 h 7"/>
                <a:gd name="T22" fmla="*/ 6 w 18"/>
                <a:gd name="T23" fmla="*/ 5 h 7"/>
                <a:gd name="T24" fmla="*/ 9 w 18"/>
                <a:gd name="T25" fmla="*/ 7 h 7"/>
                <a:gd name="T26" fmla="*/ 12 w 18"/>
                <a:gd name="T27" fmla="*/ 7 h 7"/>
                <a:gd name="T28" fmla="*/ 15 w 18"/>
                <a:gd name="T29" fmla="*/ 6 h 7"/>
                <a:gd name="T30" fmla="*/ 18 w 18"/>
                <a:gd name="T31" fmla="*/ 2 h 7"/>
                <a:gd name="T32" fmla="*/ 16 w 18"/>
                <a:gd name="T33" fmla="*/ 1 h 7"/>
                <a:gd name="T34" fmla="*/ 14 w 18"/>
                <a:gd name="T35" fmla="*/ 0 h 7"/>
                <a:gd name="T36" fmla="*/ 14 w 18"/>
                <a:gd name="T37" fmla="*/ 0 h 7"/>
                <a:gd name="T38" fmla="*/ 10 w 18"/>
                <a:gd name="T39" fmla="*/ 0 h 7"/>
                <a:gd name="T40" fmla="*/ 10 w 18"/>
                <a:gd name="T41" fmla="*/ 0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"/>
                <a:gd name="T64" fmla="*/ 0 h 7"/>
                <a:gd name="T65" fmla="*/ 18 w 18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" h="7">
                  <a:moveTo>
                    <a:pt x="10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7" y="4"/>
                    <a:pt x="6" y="5"/>
                    <a:pt x="2" y="4"/>
                  </a:cubicBezTo>
                  <a:lnTo>
                    <a:pt x="1" y="5"/>
                  </a:lnTo>
                  <a:cubicBezTo>
                    <a:pt x="1" y="6"/>
                    <a:pt x="0" y="6"/>
                    <a:pt x="3" y="6"/>
                  </a:cubicBezTo>
                  <a:lnTo>
                    <a:pt x="6" y="5"/>
                  </a:lnTo>
                  <a:cubicBezTo>
                    <a:pt x="7" y="7"/>
                    <a:pt x="8" y="7"/>
                    <a:pt x="9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7" y="3"/>
                    <a:pt x="18" y="2"/>
                  </a:cubicBezTo>
                  <a:cubicBezTo>
                    <a:pt x="17" y="2"/>
                    <a:pt x="16" y="2"/>
                    <a:pt x="16" y="1"/>
                  </a:cubicBezTo>
                  <a:cubicBezTo>
                    <a:pt x="15" y="0"/>
                    <a:pt x="15" y="0"/>
                    <a:pt x="14" y="0"/>
                  </a:cubicBezTo>
                  <a:lnTo>
                    <a:pt x="10" y="0"/>
                  </a:lnTo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3" name="Freeform 229">
              <a:extLst>
                <a:ext uri="{FF2B5EF4-FFF2-40B4-BE49-F238E27FC236}">
                  <a16:creationId xmlns:a16="http://schemas.microsoft.com/office/drawing/2014/main" id="{5A438B39-1EE8-4FF7-AA27-EAD87ACE8225}"/>
                </a:ext>
              </a:extLst>
            </p:cNvPr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2731251" y="4767012"/>
              <a:ext cx="217464" cy="149222"/>
            </a:xfrm>
            <a:custGeom>
              <a:avLst/>
              <a:gdLst>
                <a:gd name="T0" fmla="*/ 5 w 33"/>
                <a:gd name="T1" fmla="*/ 22 h 22"/>
                <a:gd name="T2" fmla="*/ 1 w 33"/>
                <a:gd name="T3" fmla="*/ 20 h 22"/>
                <a:gd name="T4" fmla="*/ 0 w 33"/>
                <a:gd name="T5" fmla="*/ 16 h 22"/>
                <a:gd name="T6" fmla="*/ 3 w 33"/>
                <a:gd name="T7" fmla="*/ 10 h 22"/>
                <a:gd name="T8" fmla="*/ 3 w 33"/>
                <a:gd name="T9" fmla="*/ 10 h 22"/>
                <a:gd name="T10" fmla="*/ 5 w 33"/>
                <a:gd name="T11" fmla="*/ 10 h 22"/>
                <a:gd name="T12" fmla="*/ 5 w 33"/>
                <a:gd name="T13" fmla="*/ 10 h 22"/>
                <a:gd name="T14" fmla="*/ 12 w 33"/>
                <a:gd name="T15" fmla="*/ 6 h 22"/>
                <a:gd name="T16" fmla="*/ 12 w 33"/>
                <a:gd name="T17" fmla="*/ 5 h 22"/>
                <a:gd name="T18" fmla="*/ 21 w 33"/>
                <a:gd name="T19" fmla="*/ 0 h 22"/>
                <a:gd name="T20" fmla="*/ 21 w 33"/>
                <a:gd name="T21" fmla="*/ 0 h 22"/>
                <a:gd name="T22" fmla="*/ 21 w 33"/>
                <a:gd name="T23" fmla="*/ 0 h 22"/>
                <a:gd name="T24" fmla="*/ 21 w 33"/>
                <a:gd name="T25" fmla="*/ 0 h 22"/>
                <a:gd name="T26" fmla="*/ 24 w 33"/>
                <a:gd name="T27" fmla="*/ 3 h 22"/>
                <a:gd name="T28" fmla="*/ 28 w 33"/>
                <a:gd name="T29" fmla="*/ 8 h 22"/>
                <a:gd name="T30" fmla="*/ 33 w 33"/>
                <a:gd name="T31" fmla="*/ 15 h 22"/>
                <a:gd name="T32" fmla="*/ 33 w 33"/>
                <a:gd name="T33" fmla="*/ 15 h 22"/>
                <a:gd name="T34" fmla="*/ 33 w 33"/>
                <a:gd name="T35" fmla="*/ 16 h 22"/>
                <a:gd name="T36" fmla="*/ 33 w 33"/>
                <a:gd name="T37" fmla="*/ 16 h 22"/>
                <a:gd name="T38" fmla="*/ 31 w 33"/>
                <a:gd name="T39" fmla="*/ 16 h 22"/>
                <a:gd name="T40" fmla="*/ 30 w 33"/>
                <a:gd name="T41" fmla="*/ 15 h 22"/>
                <a:gd name="T42" fmla="*/ 29 w 33"/>
                <a:gd name="T43" fmla="*/ 15 h 22"/>
                <a:gd name="T44" fmla="*/ 28 w 33"/>
                <a:gd name="T45" fmla="*/ 17 h 22"/>
                <a:gd name="T46" fmla="*/ 22 w 33"/>
                <a:gd name="T47" fmla="*/ 18 h 22"/>
                <a:gd name="T48" fmla="*/ 21 w 33"/>
                <a:gd name="T49" fmla="*/ 19 h 22"/>
                <a:gd name="T50" fmla="*/ 19 w 33"/>
                <a:gd name="T51" fmla="*/ 19 h 22"/>
                <a:gd name="T52" fmla="*/ 14 w 33"/>
                <a:gd name="T53" fmla="*/ 16 h 22"/>
                <a:gd name="T54" fmla="*/ 10 w 33"/>
                <a:gd name="T55" fmla="*/ 21 h 22"/>
                <a:gd name="T56" fmla="*/ 5 w 33"/>
                <a:gd name="T57" fmla="*/ 22 h 22"/>
                <a:gd name="T58" fmla="*/ 5 w 33"/>
                <a:gd name="T59" fmla="*/ 22 h 22"/>
                <a:gd name="T60" fmla="*/ 5 w 33"/>
                <a:gd name="T61" fmla="*/ 22 h 2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3"/>
                <a:gd name="T94" fmla="*/ 0 h 22"/>
                <a:gd name="T95" fmla="*/ 33 w 33"/>
                <a:gd name="T96" fmla="*/ 22 h 2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3" h="22">
                  <a:moveTo>
                    <a:pt x="5" y="22"/>
                  </a:moveTo>
                  <a:cubicBezTo>
                    <a:pt x="4" y="20"/>
                    <a:pt x="2" y="21"/>
                    <a:pt x="1" y="20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13"/>
                    <a:pt x="2" y="12"/>
                    <a:pt x="3" y="10"/>
                  </a:cubicBezTo>
                  <a:lnTo>
                    <a:pt x="5" y="10"/>
                  </a:lnTo>
                  <a:cubicBezTo>
                    <a:pt x="8" y="8"/>
                    <a:pt x="12" y="9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8" y="7"/>
                    <a:pt x="16" y="0"/>
                    <a:pt x="21" y="0"/>
                  </a:cubicBezTo>
                  <a:cubicBezTo>
                    <a:pt x="22" y="1"/>
                    <a:pt x="23" y="2"/>
                    <a:pt x="24" y="3"/>
                  </a:cubicBezTo>
                  <a:cubicBezTo>
                    <a:pt x="25" y="6"/>
                    <a:pt x="24" y="8"/>
                    <a:pt x="28" y="8"/>
                  </a:cubicBezTo>
                  <a:cubicBezTo>
                    <a:pt x="28" y="12"/>
                    <a:pt x="32" y="14"/>
                    <a:pt x="33" y="15"/>
                  </a:cubicBezTo>
                  <a:lnTo>
                    <a:pt x="33" y="16"/>
                  </a:lnTo>
                  <a:cubicBezTo>
                    <a:pt x="32" y="16"/>
                    <a:pt x="32" y="16"/>
                    <a:pt x="31" y="16"/>
                  </a:cubicBezTo>
                  <a:cubicBezTo>
                    <a:pt x="31" y="16"/>
                    <a:pt x="30" y="16"/>
                    <a:pt x="30" y="15"/>
                  </a:cubicBezTo>
                  <a:cubicBezTo>
                    <a:pt x="30" y="15"/>
                    <a:pt x="29" y="15"/>
                    <a:pt x="29" y="15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6" y="17"/>
                    <a:pt x="24" y="16"/>
                    <a:pt x="22" y="18"/>
                  </a:cubicBezTo>
                  <a:cubicBezTo>
                    <a:pt x="22" y="18"/>
                    <a:pt x="22" y="19"/>
                    <a:pt x="21" y="19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7" y="19"/>
                    <a:pt x="16" y="16"/>
                    <a:pt x="14" y="16"/>
                  </a:cubicBezTo>
                  <a:cubicBezTo>
                    <a:pt x="12" y="16"/>
                    <a:pt x="11" y="19"/>
                    <a:pt x="10" y="21"/>
                  </a:cubicBezTo>
                  <a:cubicBezTo>
                    <a:pt x="6" y="21"/>
                    <a:pt x="7" y="20"/>
                    <a:pt x="5" y="2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4" name="Freeform 230">
              <a:extLst>
                <a:ext uri="{FF2B5EF4-FFF2-40B4-BE49-F238E27FC236}">
                  <a16:creationId xmlns:a16="http://schemas.microsoft.com/office/drawing/2014/main" id="{D119CD31-D87B-457A-B533-B58CA67AD3C6}"/>
                </a:ext>
              </a:extLst>
            </p:cNvPr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2688486" y="4870740"/>
              <a:ext cx="331200" cy="344849"/>
            </a:xfrm>
            <a:custGeom>
              <a:avLst/>
              <a:gdLst>
                <a:gd name="T0" fmla="*/ 40 w 51"/>
                <a:gd name="T1" fmla="*/ 1 h 50"/>
                <a:gd name="T2" fmla="*/ 46 w 51"/>
                <a:gd name="T3" fmla="*/ 3 h 50"/>
                <a:gd name="T4" fmla="*/ 50 w 51"/>
                <a:gd name="T5" fmla="*/ 5 h 50"/>
                <a:gd name="T6" fmla="*/ 51 w 51"/>
                <a:gd name="T7" fmla="*/ 9 h 50"/>
                <a:gd name="T8" fmla="*/ 46 w 51"/>
                <a:gd name="T9" fmla="*/ 15 h 50"/>
                <a:gd name="T10" fmla="*/ 47 w 51"/>
                <a:gd name="T11" fmla="*/ 19 h 50"/>
                <a:gd name="T12" fmla="*/ 44 w 51"/>
                <a:gd name="T13" fmla="*/ 22 h 50"/>
                <a:gd name="T14" fmla="*/ 45 w 51"/>
                <a:gd name="T15" fmla="*/ 24 h 50"/>
                <a:gd name="T16" fmla="*/ 45 w 51"/>
                <a:gd name="T17" fmla="*/ 29 h 50"/>
                <a:gd name="T18" fmla="*/ 46 w 51"/>
                <a:gd name="T19" fmla="*/ 31 h 50"/>
                <a:gd name="T20" fmla="*/ 47 w 51"/>
                <a:gd name="T21" fmla="*/ 35 h 50"/>
                <a:gd name="T22" fmla="*/ 49 w 51"/>
                <a:gd name="T23" fmla="*/ 38 h 50"/>
                <a:gd name="T24" fmla="*/ 49 w 51"/>
                <a:gd name="T25" fmla="*/ 40 h 50"/>
                <a:gd name="T26" fmla="*/ 49 w 51"/>
                <a:gd name="T27" fmla="*/ 40 h 50"/>
                <a:gd name="T28" fmla="*/ 49 w 51"/>
                <a:gd name="T29" fmla="*/ 40 h 50"/>
                <a:gd name="T30" fmla="*/ 49 w 51"/>
                <a:gd name="T31" fmla="*/ 40 h 50"/>
                <a:gd name="T32" fmla="*/ 45 w 51"/>
                <a:gd name="T33" fmla="*/ 40 h 50"/>
                <a:gd name="T34" fmla="*/ 41 w 51"/>
                <a:gd name="T35" fmla="*/ 49 h 50"/>
                <a:gd name="T36" fmla="*/ 40 w 51"/>
                <a:gd name="T37" fmla="*/ 49 h 50"/>
                <a:gd name="T38" fmla="*/ 38 w 51"/>
                <a:gd name="T39" fmla="*/ 50 h 50"/>
                <a:gd name="T40" fmla="*/ 35 w 51"/>
                <a:gd name="T41" fmla="*/ 48 h 50"/>
                <a:gd name="T42" fmla="*/ 32 w 51"/>
                <a:gd name="T43" fmla="*/ 48 h 50"/>
                <a:gd name="T44" fmla="*/ 32 w 51"/>
                <a:gd name="T45" fmla="*/ 48 h 50"/>
                <a:gd name="T46" fmla="*/ 32 w 51"/>
                <a:gd name="T47" fmla="*/ 48 h 50"/>
                <a:gd name="T48" fmla="*/ 32 w 51"/>
                <a:gd name="T49" fmla="*/ 48 h 50"/>
                <a:gd name="T50" fmla="*/ 30 w 51"/>
                <a:gd name="T51" fmla="*/ 47 h 50"/>
                <a:gd name="T52" fmla="*/ 28 w 51"/>
                <a:gd name="T53" fmla="*/ 47 h 50"/>
                <a:gd name="T54" fmla="*/ 27 w 51"/>
                <a:gd name="T55" fmla="*/ 45 h 50"/>
                <a:gd name="T56" fmla="*/ 26 w 51"/>
                <a:gd name="T57" fmla="*/ 42 h 50"/>
                <a:gd name="T58" fmla="*/ 27 w 51"/>
                <a:gd name="T59" fmla="*/ 40 h 50"/>
                <a:gd name="T60" fmla="*/ 27 w 51"/>
                <a:gd name="T61" fmla="*/ 37 h 50"/>
                <a:gd name="T62" fmla="*/ 20 w 51"/>
                <a:gd name="T63" fmla="*/ 36 h 50"/>
                <a:gd name="T64" fmla="*/ 17 w 51"/>
                <a:gd name="T65" fmla="*/ 39 h 50"/>
                <a:gd name="T66" fmla="*/ 13 w 51"/>
                <a:gd name="T67" fmla="*/ 33 h 50"/>
                <a:gd name="T68" fmla="*/ 13 w 51"/>
                <a:gd name="T69" fmla="*/ 33 h 50"/>
                <a:gd name="T70" fmla="*/ 1 w 51"/>
                <a:gd name="T71" fmla="*/ 33 h 50"/>
                <a:gd name="T72" fmla="*/ 1 w 51"/>
                <a:gd name="T73" fmla="*/ 33 h 50"/>
                <a:gd name="T74" fmla="*/ 1 w 51"/>
                <a:gd name="T75" fmla="*/ 32 h 50"/>
                <a:gd name="T76" fmla="*/ 3 w 51"/>
                <a:gd name="T77" fmla="*/ 32 h 50"/>
                <a:gd name="T78" fmla="*/ 3 w 51"/>
                <a:gd name="T79" fmla="*/ 32 h 50"/>
                <a:gd name="T80" fmla="*/ 3 w 51"/>
                <a:gd name="T81" fmla="*/ 31 h 50"/>
                <a:gd name="T82" fmla="*/ 3 w 51"/>
                <a:gd name="T83" fmla="*/ 31 h 50"/>
                <a:gd name="T84" fmla="*/ 1 w 51"/>
                <a:gd name="T85" fmla="*/ 31 h 50"/>
                <a:gd name="T86" fmla="*/ 4 w 51"/>
                <a:gd name="T87" fmla="*/ 29 h 50"/>
                <a:gd name="T88" fmla="*/ 7 w 51"/>
                <a:gd name="T89" fmla="*/ 29 h 50"/>
                <a:gd name="T90" fmla="*/ 8 w 51"/>
                <a:gd name="T91" fmla="*/ 30 h 50"/>
                <a:gd name="T92" fmla="*/ 10 w 51"/>
                <a:gd name="T93" fmla="*/ 28 h 50"/>
                <a:gd name="T94" fmla="*/ 12 w 51"/>
                <a:gd name="T95" fmla="*/ 27 h 50"/>
                <a:gd name="T96" fmla="*/ 13 w 51"/>
                <a:gd name="T97" fmla="*/ 21 h 50"/>
                <a:gd name="T98" fmla="*/ 15 w 51"/>
                <a:gd name="T99" fmla="*/ 19 h 50"/>
                <a:gd name="T100" fmla="*/ 17 w 51"/>
                <a:gd name="T101" fmla="*/ 9 h 50"/>
                <a:gd name="T102" fmla="*/ 17 w 51"/>
                <a:gd name="T103" fmla="*/ 5 h 50"/>
                <a:gd name="T104" fmla="*/ 21 w 51"/>
                <a:gd name="T105" fmla="*/ 1 h 50"/>
                <a:gd name="T106" fmla="*/ 26 w 51"/>
                <a:gd name="T107" fmla="*/ 4 h 50"/>
                <a:gd name="T108" fmla="*/ 28 w 51"/>
                <a:gd name="T109" fmla="*/ 4 h 50"/>
                <a:gd name="T110" fmla="*/ 29 w 51"/>
                <a:gd name="T111" fmla="*/ 3 h 50"/>
                <a:gd name="T112" fmla="*/ 35 w 51"/>
                <a:gd name="T113" fmla="*/ 2 h 50"/>
                <a:gd name="T114" fmla="*/ 36 w 51"/>
                <a:gd name="T115" fmla="*/ 0 h 50"/>
                <a:gd name="T116" fmla="*/ 37 w 51"/>
                <a:gd name="T117" fmla="*/ 0 h 50"/>
                <a:gd name="T118" fmla="*/ 38 w 51"/>
                <a:gd name="T119" fmla="*/ 1 h 50"/>
                <a:gd name="T120" fmla="*/ 40 w 51"/>
                <a:gd name="T121" fmla="*/ 1 h 50"/>
                <a:gd name="T122" fmla="*/ 40 w 51"/>
                <a:gd name="T123" fmla="*/ 1 h 50"/>
                <a:gd name="T124" fmla="*/ 40 w 51"/>
                <a:gd name="T125" fmla="*/ 1 h 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"/>
                <a:gd name="T190" fmla="*/ 0 h 50"/>
                <a:gd name="T191" fmla="*/ 51 w 51"/>
                <a:gd name="T192" fmla="*/ 50 h 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" h="50">
                  <a:moveTo>
                    <a:pt x="40" y="1"/>
                  </a:moveTo>
                  <a:cubicBezTo>
                    <a:pt x="40" y="5"/>
                    <a:pt x="44" y="3"/>
                    <a:pt x="46" y="3"/>
                  </a:cubicBezTo>
                  <a:cubicBezTo>
                    <a:pt x="47" y="3"/>
                    <a:pt x="49" y="5"/>
                    <a:pt x="50" y="5"/>
                  </a:cubicBezTo>
                  <a:cubicBezTo>
                    <a:pt x="50" y="7"/>
                    <a:pt x="50" y="9"/>
                    <a:pt x="51" y="9"/>
                  </a:cubicBezTo>
                  <a:cubicBezTo>
                    <a:pt x="50" y="12"/>
                    <a:pt x="46" y="12"/>
                    <a:pt x="46" y="15"/>
                  </a:cubicBezTo>
                  <a:cubicBezTo>
                    <a:pt x="46" y="17"/>
                    <a:pt x="47" y="18"/>
                    <a:pt x="47" y="19"/>
                  </a:cubicBezTo>
                  <a:cubicBezTo>
                    <a:pt x="46" y="19"/>
                    <a:pt x="44" y="21"/>
                    <a:pt x="44" y="22"/>
                  </a:cubicBezTo>
                  <a:cubicBezTo>
                    <a:pt x="44" y="23"/>
                    <a:pt x="45" y="24"/>
                    <a:pt x="45" y="24"/>
                  </a:cubicBezTo>
                  <a:cubicBezTo>
                    <a:pt x="45" y="26"/>
                    <a:pt x="45" y="27"/>
                    <a:pt x="45" y="29"/>
                  </a:cubicBezTo>
                  <a:cubicBezTo>
                    <a:pt x="45" y="30"/>
                    <a:pt x="46" y="30"/>
                    <a:pt x="46" y="31"/>
                  </a:cubicBezTo>
                  <a:cubicBezTo>
                    <a:pt x="46" y="31"/>
                    <a:pt x="46" y="35"/>
                    <a:pt x="47" y="35"/>
                  </a:cubicBezTo>
                  <a:cubicBezTo>
                    <a:pt x="47" y="36"/>
                    <a:pt x="49" y="37"/>
                    <a:pt x="49" y="38"/>
                  </a:cubicBezTo>
                  <a:cubicBezTo>
                    <a:pt x="49" y="38"/>
                    <a:pt x="49" y="39"/>
                    <a:pt x="49" y="40"/>
                  </a:cubicBezTo>
                  <a:cubicBezTo>
                    <a:pt x="47" y="40"/>
                    <a:pt x="46" y="41"/>
                    <a:pt x="45" y="40"/>
                  </a:cubicBezTo>
                  <a:cubicBezTo>
                    <a:pt x="44" y="42"/>
                    <a:pt x="44" y="49"/>
                    <a:pt x="41" y="49"/>
                  </a:cubicBezTo>
                  <a:cubicBezTo>
                    <a:pt x="41" y="49"/>
                    <a:pt x="40" y="49"/>
                    <a:pt x="40" y="49"/>
                  </a:cubicBezTo>
                  <a:cubicBezTo>
                    <a:pt x="40" y="49"/>
                    <a:pt x="38" y="50"/>
                    <a:pt x="38" y="50"/>
                  </a:cubicBezTo>
                  <a:cubicBezTo>
                    <a:pt x="36" y="50"/>
                    <a:pt x="35" y="50"/>
                    <a:pt x="35" y="48"/>
                  </a:cubicBezTo>
                  <a:cubicBezTo>
                    <a:pt x="34" y="48"/>
                    <a:pt x="33" y="49"/>
                    <a:pt x="32" y="48"/>
                  </a:cubicBezTo>
                  <a:cubicBezTo>
                    <a:pt x="31" y="47"/>
                    <a:pt x="31" y="48"/>
                    <a:pt x="30" y="47"/>
                  </a:cubicBezTo>
                  <a:cubicBezTo>
                    <a:pt x="29" y="47"/>
                    <a:pt x="29" y="47"/>
                    <a:pt x="28" y="47"/>
                  </a:cubicBezTo>
                  <a:cubicBezTo>
                    <a:pt x="27" y="47"/>
                    <a:pt x="27" y="46"/>
                    <a:pt x="27" y="45"/>
                  </a:cubicBezTo>
                  <a:cubicBezTo>
                    <a:pt x="27" y="44"/>
                    <a:pt x="26" y="43"/>
                    <a:pt x="26" y="42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7" y="39"/>
                    <a:pt x="26" y="38"/>
                    <a:pt x="27" y="37"/>
                  </a:cubicBezTo>
                  <a:cubicBezTo>
                    <a:pt x="27" y="37"/>
                    <a:pt x="20" y="36"/>
                    <a:pt x="20" y="36"/>
                  </a:cubicBezTo>
                  <a:cubicBezTo>
                    <a:pt x="20" y="36"/>
                    <a:pt x="21" y="39"/>
                    <a:pt x="17" y="39"/>
                  </a:cubicBezTo>
                  <a:cubicBezTo>
                    <a:pt x="15" y="39"/>
                    <a:pt x="13" y="35"/>
                    <a:pt x="13" y="33"/>
                  </a:cubicBezTo>
                  <a:lnTo>
                    <a:pt x="1" y="33"/>
                  </a:lnTo>
                  <a:cubicBezTo>
                    <a:pt x="1" y="32"/>
                    <a:pt x="0" y="33"/>
                    <a:pt x="1" y="32"/>
                  </a:cubicBezTo>
                  <a:cubicBezTo>
                    <a:pt x="1" y="32"/>
                    <a:pt x="2" y="32"/>
                    <a:pt x="3" y="32"/>
                  </a:cubicBezTo>
                  <a:lnTo>
                    <a:pt x="3" y="31"/>
                  </a:lnTo>
                  <a:cubicBezTo>
                    <a:pt x="2" y="31"/>
                    <a:pt x="1" y="31"/>
                    <a:pt x="1" y="31"/>
                  </a:cubicBezTo>
                  <a:cubicBezTo>
                    <a:pt x="2" y="30"/>
                    <a:pt x="2" y="29"/>
                    <a:pt x="4" y="29"/>
                  </a:cubicBezTo>
                  <a:cubicBezTo>
                    <a:pt x="4" y="30"/>
                    <a:pt x="6" y="29"/>
                    <a:pt x="7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10" y="28"/>
                    <a:pt x="10" y="28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6"/>
                    <a:pt x="13" y="23"/>
                    <a:pt x="13" y="21"/>
                  </a:cubicBezTo>
                  <a:cubicBezTo>
                    <a:pt x="13" y="20"/>
                    <a:pt x="14" y="19"/>
                    <a:pt x="15" y="19"/>
                  </a:cubicBezTo>
                  <a:cubicBezTo>
                    <a:pt x="17" y="16"/>
                    <a:pt x="17" y="13"/>
                    <a:pt x="17" y="9"/>
                  </a:cubicBezTo>
                  <a:cubicBezTo>
                    <a:pt x="17" y="8"/>
                    <a:pt x="18" y="9"/>
                    <a:pt x="17" y="5"/>
                  </a:cubicBezTo>
                  <a:cubicBezTo>
                    <a:pt x="18" y="4"/>
                    <a:pt x="19" y="1"/>
                    <a:pt x="21" y="1"/>
                  </a:cubicBezTo>
                  <a:cubicBezTo>
                    <a:pt x="23" y="1"/>
                    <a:pt x="24" y="4"/>
                    <a:pt x="26" y="4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31" y="1"/>
                    <a:pt x="33" y="2"/>
                    <a:pt x="35" y="2"/>
                  </a:cubicBezTo>
                  <a:cubicBezTo>
                    <a:pt x="35" y="1"/>
                    <a:pt x="35" y="1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1"/>
                    <a:pt x="38" y="1"/>
                  </a:cubicBezTo>
                  <a:cubicBezTo>
                    <a:pt x="39" y="1"/>
                    <a:pt x="40" y="1"/>
                    <a:pt x="40" y="1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5" name="Freeform 231">
              <a:extLst>
                <a:ext uri="{FF2B5EF4-FFF2-40B4-BE49-F238E27FC236}">
                  <a16:creationId xmlns:a16="http://schemas.microsoft.com/office/drawing/2014/main" id="{509503DA-6CEE-418A-A605-4D5A81DBFCEA}"/>
                </a:ext>
              </a:extLst>
            </p:cNvPr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2645721" y="4930793"/>
              <a:ext cx="50044" cy="28207"/>
            </a:xfrm>
            <a:custGeom>
              <a:avLst/>
              <a:gdLst>
                <a:gd name="T0" fmla="*/ 5 w 7"/>
                <a:gd name="T1" fmla="*/ 0 h 4"/>
                <a:gd name="T2" fmla="*/ 0 w 7"/>
                <a:gd name="T3" fmla="*/ 4 h 4"/>
                <a:gd name="T4" fmla="*/ 0 w 7"/>
                <a:gd name="T5" fmla="*/ 2 h 4"/>
                <a:gd name="T6" fmla="*/ 1 w 7"/>
                <a:gd name="T7" fmla="*/ 0 h 4"/>
                <a:gd name="T8" fmla="*/ 1 w 7"/>
                <a:gd name="T9" fmla="*/ 0 h 4"/>
                <a:gd name="T10" fmla="*/ 5 w 7"/>
                <a:gd name="T11" fmla="*/ 0 h 4"/>
                <a:gd name="T12" fmla="*/ 5 w 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4"/>
                <a:gd name="T23" fmla="*/ 7 w 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4">
                  <a:moveTo>
                    <a:pt x="5" y="0"/>
                  </a:moveTo>
                  <a:cubicBezTo>
                    <a:pt x="5" y="4"/>
                    <a:pt x="7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5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6" name="Freeform 232">
              <a:extLst>
                <a:ext uri="{FF2B5EF4-FFF2-40B4-BE49-F238E27FC236}">
                  <a16:creationId xmlns:a16="http://schemas.microsoft.com/office/drawing/2014/main" id="{CE502F68-9112-4D94-8D3B-8546968E44BC}"/>
                </a:ext>
              </a:extLst>
            </p:cNvPr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2634802" y="4930793"/>
              <a:ext cx="111007" cy="131934"/>
            </a:xfrm>
            <a:custGeom>
              <a:avLst/>
              <a:gdLst>
                <a:gd name="T0" fmla="*/ 12 w 17"/>
                <a:gd name="T1" fmla="*/ 0 h 19"/>
                <a:gd name="T2" fmla="*/ 13 w 17"/>
                <a:gd name="T3" fmla="*/ 3 h 19"/>
                <a:gd name="T4" fmla="*/ 15 w 17"/>
                <a:gd name="T5" fmla="*/ 4 h 19"/>
                <a:gd name="T6" fmla="*/ 14 w 17"/>
                <a:gd name="T7" fmla="*/ 7 h 19"/>
                <a:gd name="T8" fmla="*/ 16 w 17"/>
                <a:gd name="T9" fmla="*/ 10 h 19"/>
                <a:gd name="T10" fmla="*/ 13 w 17"/>
                <a:gd name="T11" fmla="*/ 13 h 19"/>
                <a:gd name="T12" fmla="*/ 10 w 17"/>
                <a:gd name="T13" fmla="*/ 13 h 19"/>
                <a:gd name="T14" fmla="*/ 9 w 17"/>
                <a:gd name="T15" fmla="*/ 17 h 19"/>
                <a:gd name="T16" fmla="*/ 7 w 17"/>
                <a:gd name="T17" fmla="*/ 19 h 19"/>
                <a:gd name="T18" fmla="*/ 5 w 17"/>
                <a:gd name="T19" fmla="*/ 17 h 19"/>
                <a:gd name="T20" fmla="*/ 0 w 17"/>
                <a:gd name="T21" fmla="*/ 10 h 19"/>
                <a:gd name="T22" fmla="*/ 3 w 17"/>
                <a:gd name="T23" fmla="*/ 4 h 19"/>
                <a:gd name="T24" fmla="*/ 8 w 17"/>
                <a:gd name="T25" fmla="*/ 0 h 19"/>
                <a:gd name="T26" fmla="*/ 8 w 17"/>
                <a:gd name="T27" fmla="*/ 0 h 19"/>
                <a:gd name="T28" fmla="*/ 12 w 17"/>
                <a:gd name="T29" fmla="*/ 0 h 19"/>
                <a:gd name="T30" fmla="*/ 12 w 1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"/>
                <a:gd name="T49" fmla="*/ 0 h 19"/>
                <a:gd name="T50" fmla="*/ 17 w 1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" h="19">
                  <a:moveTo>
                    <a:pt x="12" y="0"/>
                  </a:moveTo>
                  <a:cubicBezTo>
                    <a:pt x="12" y="0"/>
                    <a:pt x="11" y="3"/>
                    <a:pt x="13" y="3"/>
                  </a:cubicBezTo>
                  <a:cubicBezTo>
                    <a:pt x="13" y="3"/>
                    <a:pt x="16" y="2"/>
                    <a:pt x="15" y="4"/>
                  </a:cubicBezTo>
                  <a:cubicBezTo>
                    <a:pt x="17" y="5"/>
                    <a:pt x="14" y="7"/>
                    <a:pt x="14" y="7"/>
                  </a:cubicBezTo>
                  <a:cubicBezTo>
                    <a:pt x="14" y="7"/>
                    <a:pt x="16" y="9"/>
                    <a:pt x="16" y="10"/>
                  </a:cubicBezTo>
                  <a:cubicBezTo>
                    <a:pt x="16" y="10"/>
                    <a:pt x="16" y="14"/>
                    <a:pt x="13" y="13"/>
                  </a:cubicBezTo>
                  <a:cubicBezTo>
                    <a:pt x="12" y="15"/>
                    <a:pt x="12" y="11"/>
                    <a:pt x="10" y="13"/>
                  </a:cubicBezTo>
                  <a:cubicBezTo>
                    <a:pt x="10" y="13"/>
                    <a:pt x="7" y="13"/>
                    <a:pt x="9" y="17"/>
                  </a:cubicBezTo>
                  <a:cubicBezTo>
                    <a:pt x="9" y="17"/>
                    <a:pt x="8" y="16"/>
                    <a:pt x="7" y="19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4" y="14"/>
                    <a:pt x="0" y="13"/>
                    <a:pt x="0" y="10"/>
                  </a:cubicBezTo>
                  <a:cubicBezTo>
                    <a:pt x="0" y="7"/>
                    <a:pt x="4" y="7"/>
                    <a:pt x="3" y="4"/>
                  </a:cubicBezTo>
                  <a:cubicBezTo>
                    <a:pt x="10" y="5"/>
                    <a:pt x="8" y="3"/>
                    <a:pt x="8" y="0"/>
                  </a:cubicBezTo>
                  <a:lnTo>
                    <a:pt x="1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7" name="Freeform 233">
              <a:extLst>
                <a:ext uri="{FF2B5EF4-FFF2-40B4-BE49-F238E27FC236}">
                  <a16:creationId xmlns:a16="http://schemas.microsoft.com/office/drawing/2014/main" id="{82106E71-41C4-463A-98AF-CB3B13C1BC6C}"/>
                </a:ext>
              </a:extLst>
            </p:cNvPr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2681207" y="4906226"/>
              <a:ext cx="124655" cy="181068"/>
            </a:xfrm>
            <a:custGeom>
              <a:avLst/>
              <a:gdLst>
                <a:gd name="T0" fmla="*/ 18 w 19"/>
                <a:gd name="T1" fmla="*/ 1 h 26"/>
                <a:gd name="T2" fmla="*/ 18 w 19"/>
                <a:gd name="T3" fmla="*/ 4 h 26"/>
                <a:gd name="T4" fmla="*/ 16 w 19"/>
                <a:gd name="T5" fmla="*/ 14 h 26"/>
                <a:gd name="T6" fmla="*/ 14 w 19"/>
                <a:gd name="T7" fmla="*/ 16 h 26"/>
                <a:gd name="T8" fmla="*/ 13 w 19"/>
                <a:gd name="T9" fmla="*/ 22 h 26"/>
                <a:gd name="T10" fmla="*/ 11 w 19"/>
                <a:gd name="T11" fmla="*/ 23 h 26"/>
                <a:gd name="T12" fmla="*/ 9 w 19"/>
                <a:gd name="T13" fmla="*/ 25 h 26"/>
                <a:gd name="T14" fmla="*/ 8 w 19"/>
                <a:gd name="T15" fmla="*/ 24 h 26"/>
                <a:gd name="T16" fmla="*/ 5 w 19"/>
                <a:gd name="T17" fmla="*/ 24 h 26"/>
                <a:gd name="T18" fmla="*/ 2 w 19"/>
                <a:gd name="T19" fmla="*/ 26 h 26"/>
                <a:gd name="T20" fmla="*/ 0 w 19"/>
                <a:gd name="T21" fmla="*/ 22 h 26"/>
                <a:gd name="T22" fmla="*/ 2 w 19"/>
                <a:gd name="T23" fmla="*/ 21 h 26"/>
                <a:gd name="T24" fmla="*/ 3 w 19"/>
                <a:gd name="T25" fmla="*/ 17 h 26"/>
                <a:gd name="T26" fmla="*/ 6 w 19"/>
                <a:gd name="T27" fmla="*/ 17 h 26"/>
                <a:gd name="T28" fmla="*/ 9 w 19"/>
                <a:gd name="T29" fmla="*/ 14 h 26"/>
                <a:gd name="T30" fmla="*/ 7 w 19"/>
                <a:gd name="T31" fmla="*/ 11 h 26"/>
                <a:gd name="T32" fmla="*/ 8 w 19"/>
                <a:gd name="T33" fmla="*/ 8 h 26"/>
                <a:gd name="T34" fmla="*/ 6 w 19"/>
                <a:gd name="T35" fmla="*/ 7 h 26"/>
                <a:gd name="T36" fmla="*/ 5 w 19"/>
                <a:gd name="T37" fmla="*/ 4 h 26"/>
                <a:gd name="T38" fmla="*/ 5 w 19"/>
                <a:gd name="T39" fmla="*/ 4 h 26"/>
                <a:gd name="T40" fmla="*/ 12 w 19"/>
                <a:gd name="T41" fmla="*/ 6 h 26"/>
                <a:gd name="T42" fmla="*/ 13 w 19"/>
                <a:gd name="T43" fmla="*/ 2 h 26"/>
                <a:gd name="T44" fmla="*/ 13 w 19"/>
                <a:gd name="T45" fmla="*/ 2 h 26"/>
                <a:gd name="T46" fmla="*/ 18 w 19"/>
                <a:gd name="T47" fmla="*/ 1 h 26"/>
                <a:gd name="T48" fmla="*/ 18 w 19"/>
                <a:gd name="T49" fmla="*/ 1 h 26"/>
                <a:gd name="T50" fmla="*/ 18 w 19"/>
                <a:gd name="T51" fmla="*/ 1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"/>
                <a:gd name="T79" fmla="*/ 0 h 26"/>
                <a:gd name="T80" fmla="*/ 19 w 19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" h="26">
                  <a:moveTo>
                    <a:pt x="18" y="1"/>
                  </a:moveTo>
                  <a:cubicBezTo>
                    <a:pt x="19" y="4"/>
                    <a:pt x="18" y="3"/>
                    <a:pt x="18" y="4"/>
                  </a:cubicBezTo>
                  <a:cubicBezTo>
                    <a:pt x="18" y="8"/>
                    <a:pt x="18" y="11"/>
                    <a:pt x="16" y="14"/>
                  </a:cubicBezTo>
                  <a:cubicBezTo>
                    <a:pt x="15" y="14"/>
                    <a:pt x="14" y="15"/>
                    <a:pt x="14" y="16"/>
                  </a:cubicBezTo>
                  <a:cubicBezTo>
                    <a:pt x="14" y="18"/>
                    <a:pt x="13" y="21"/>
                    <a:pt x="13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9" y="25"/>
                    <a:pt x="8" y="25"/>
                    <a:pt x="8" y="24"/>
                  </a:cubicBezTo>
                  <a:cubicBezTo>
                    <a:pt x="7" y="24"/>
                    <a:pt x="5" y="25"/>
                    <a:pt x="5" y="24"/>
                  </a:cubicBezTo>
                  <a:cubicBezTo>
                    <a:pt x="3" y="24"/>
                    <a:pt x="3" y="25"/>
                    <a:pt x="2" y="26"/>
                  </a:cubicBezTo>
                  <a:cubicBezTo>
                    <a:pt x="1" y="24"/>
                    <a:pt x="0" y="24"/>
                    <a:pt x="0" y="22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0" y="17"/>
                    <a:pt x="3" y="17"/>
                    <a:pt x="3" y="17"/>
                  </a:cubicBezTo>
                  <a:cubicBezTo>
                    <a:pt x="5" y="15"/>
                    <a:pt x="5" y="19"/>
                    <a:pt x="6" y="17"/>
                  </a:cubicBezTo>
                  <a:cubicBezTo>
                    <a:pt x="9" y="18"/>
                    <a:pt x="9" y="14"/>
                    <a:pt x="9" y="14"/>
                  </a:cubicBezTo>
                  <a:cubicBezTo>
                    <a:pt x="9" y="13"/>
                    <a:pt x="7" y="11"/>
                    <a:pt x="7" y="11"/>
                  </a:cubicBezTo>
                  <a:cubicBezTo>
                    <a:pt x="7" y="11"/>
                    <a:pt x="10" y="9"/>
                    <a:pt x="8" y="8"/>
                  </a:cubicBezTo>
                  <a:cubicBezTo>
                    <a:pt x="9" y="6"/>
                    <a:pt x="6" y="7"/>
                    <a:pt x="6" y="7"/>
                  </a:cubicBezTo>
                  <a:cubicBezTo>
                    <a:pt x="4" y="7"/>
                    <a:pt x="5" y="4"/>
                    <a:pt x="5" y="4"/>
                  </a:cubicBezTo>
                  <a:lnTo>
                    <a:pt x="12" y="6"/>
                  </a:lnTo>
                  <a:lnTo>
                    <a:pt x="13" y="2"/>
                  </a:lnTo>
                  <a:cubicBezTo>
                    <a:pt x="14" y="0"/>
                    <a:pt x="16" y="1"/>
                    <a:pt x="18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8" name="Freeform 234">
              <a:extLst>
                <a:ext uri="{FF2B5EF4-FFF2-40B4-BE49-F238E27FC236}">
                  <a16:creationId xmlns:a16="http://schemas.microsoft.com/office/drawing/2014/main" id="{CCC87FBC-653F-47B2-9A1E-C04E9C6EB8F5}"/>
                </a:ext>
              </a:extLst>
            </p:cNvPr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2634802" y="4724247"/>
              <a:ext cx="131934" cy="221104"/>
            </a:xfrm>
            <a:custGeom>
              <a:avLst/>
              <a:gdLst>
                <a:gd name="T0" fmla="*/ 15 w 20"/>
                <a:gd name="T1" fmla="*/ 0 h 32"/>
                <a:gd name="T2" fmla="*/ 16 w 20"/>
                <a:gd name="T3" fmla="*/ 3 h 32"/>
                <a:gd name="T4" fmla="*/ 12 w 20"/>
                <a:gd name="T5" fmla="*/ 10 h 32"/>
                <a:gd name="T6" fmla="*/ 9 w 20"/>
                <a:gd name="T7" fmla="*/ 17 h 32"/>
                <a:gd name="T8" fmla="*/ 8 w 20"/>
                <a:gd name="T9" fmla="*/ 19 h 32"/>
                <a:gd name="T10" fmla="*/ 5 w 20"/>
                <a:gd name="T11" fmla="*/ 18 h 32"/>
                <a:gd name="T12" fmla="*/ 0 w 20"/>
                <a:gd name="T13" fmla="*/ 23 h 32"/>
                <a:gd name="T14" fmla="*/ 1 w 20"/>
                <a:gd name="T15" fmla="*/ 25 h 32"/>
                <a:gd name="T16" fmla="*/ 4 w 20"/>
                <a:gd name="T17" fmla="*/ 25 h 32"/>
                <a:gd name="T18" fmla="*/ 4 w 20"/>
                <a:gd name="T19" fmla="*/ 29 h 32"/>
                <a:gd name="T20" fmla="*/ 3 w 20"/>
                <a:gd name="T21" fmla="*/ 30 h 32"/>
                <a:gd name="T22" fmla="*/ 3 w 20"/>
                <a:gd name="T23" fmla="*/ 30 h 32"/>
                <a:gd name="T24" fmla="*/ 8 w 20"/>
                <a:gd name="T25" fmla="*/ 30 h 32"/>
                <a:gd name="T26" fmla="*/ 12 w 20"/>
                <a:gd name="T27" fmla="*/ 30 h 32"/>
                <a:gd name="T28" fmla="*/ 19 w 20"/>
                <a:gd name="T29" fmla="*/ 32 h 32"/>
                <a:gd name="T30" fmla="*/ 20 w 20"/>
                <a:gd name="T31" fmla="*/ 28 h 32"/>
                <a:gd name="T32" fmla="*/ 20 w 20"/>
                <a:gd name="T33" fmla="*/ 28 h 32"/>
                <a:gd name="T34" fmla="*/ 16 w 20"/>
                <a:gd name="T35" fmla="*/ 26 h 32"/>
                <a:gd name="T36" fmla="*/ 15 w 20"/>
                <a:gd name="T37" fmla="*/ 22 h 32"/>
                <a:gd name="T38" fmla="*/ 18 w 20"/>
                <a:gd name="T39" fmla="*/ 15 h 32"/>
                <a:gd name="T40" fmla="*/ 15 w 20"/>
                <a:gd name="T41" fmla="*/ 9 h 32"/>
                <a:gd name="T42" fmla="*/ 18 w 20"/>
                <a:gd name="T43" fmla="*/ 8 h 32"/>
                <a:gd name="T44" fmla="*/ 17 w 20"/>
                <a:gd name="T45" fmla="*/ 2 h 32"/>
                <a:gd name="T46" fmla="*/ 16 w 20"/>
                <a:gd name="T47" fmla="*/ 0 h 32"/>
                <a:gd name="T48" fmla="*/ 15 w 20"/>
                <a:gd name="T49" fmla="*/ 0 h 32"/>
                <a:gd name="T50" fmla="*/ 15 w 20"/>
                <a:gd name="T51" fmla="*/ 0 h 32"/>
                <a:gd name="T52" fmla="*/ 15 w 20"/>
                <a:gd name="T53" fmla="*/ 0 h 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"/>
                <a:gd name="T82" fmla="*/ 0 h 32"/>
                <a:gd name="T83" fmla="*/ 20 w 20"/>
                <a:gd name="T84" fmla="*/ 32 h 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" h="32">
                  <a:moveTo>
                    <a:pt x="15" y="0"/>
                  </a:moveTo>
                  <a:cubicBezTo>
                    <a:pt x="15" y="1"/>
                    <a:pt x="15" y="2"/>
                    <a:pt x="16" y="3"/>
                  </a:cubicBezTo>
                  <a:cubicBezTo>
                    <a:pt x="14" y="6"/>
                    <a:pt x="13" y="7"/>
                    <a:pt x="12" y="10"/>
                  </a:cubicBezTo>
                  <a:cubicBezTo>
                    <a:pt x="11" y="12"/>
                    <a:pt x="10" y="14"/>
                    <a:pt x="9" y="17"/>
                  </a:cubicBezTo>
                  <a:cubicBezTo>
                    <a:pt x="9" y="17"/>
                    <a:pt x="8" y="19"/>
                    <a:pt x="8" y="19"/>
                  </a:cubicBezTo>
                  <a:cubicBezTo>
                    <a:pt x="7" y="19"/>
                    <a:pt x="6" y="18"/>
                    <a:pt x="5" y="18"/>
                  </a:cubicBezTo>
                  <a:cubicBezTo>
                    <a:pt x="2" y="18"/>
                    <a:pt x="2" y="22"/>
                    <a:pt x="0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2" y="25"/>
                    <a:pt x="2" y="25"/>
                    <a:pt x="4" y="25"/>
                  </a:cubicBezTo>
                  <a:cubicBezTo>
                    <a:pt x="3" y="27"/>
                    <a:pt x="4" y="28"/>
                    <a:pt x="4" y="29"/>
                  </a:cubicBezTo>
                  <a:cubicBezTo>
                    <a:pt x="4" y="30"/>
                    <a:pt x="3" y="30"/>
                    <a:pt x="3" y="30"/>
                  </a:cubicBezTo>
                  <a:lnTo>
                    <a:pt x="8" y="30"/>
                  </a:lnTo>
                  <a:lnTo>
                    <a:pt x="12" y="30"/>
                  </a:lnTo>
                  <a:lnTo>
                    <a:pt x="19" y="32"/>
                  </a:lnTo>
                  <a:lnTo>
                    <a:pt x="20" y="28"/>
                  </a:lnTo>
                  <a:cubicBezTo>
                    <a:pt x="19" y="27"/>
                    <a:pt x="17" y="27"/>
                    <a:pt x="16" y="26"/>
                  </a:cubicBezTo>
                  <a:cubicBezTo>
                    <a:pt x="15" y="25"/>
                    <a:pt x="15" y="23"/>
                    <a:pt x="15" y="22"/>
                  </a:cubicBezTo>
                  <a:cubicBezTo>
                    <a:pt x="15" y="19"/>
                    <a:pt x="17" y="18"/>
                    <a:pt x="18" y="15"/>
                  </a:cubicBezTo>
                  <a:cubicBezTo>
                    <a:pt x="18" y="11"/>
                    <a:pt x="15" y="12"/>
                    <a:pt x="15" y="9"/>
                  </a:cubicBezTo>
                  <a:cubicBezTo>
                    <a:pt x="15" y="8"/>
                    <a:pt x="18" y="8"/>
                    <a:pt x="18" y="8"/>
                  </a:cubicBezTo>
                  <a:cubicBezTo>
                    <a:pt x="17" y="7"/>
                    <a:pt x="16" y="5"/>
                    <a:pt x="17" y="2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9" name="Freeform 235">
              <a:extLst>
                <a:ext uri="{FF2B5EF4-FFF2-40B4-BE49-F238E27FC236}">
                  <a16:creationId xmlns:a16="http://schemas.microsoft.com/office/drawing/2014/main" id="{6D9F9804-ED8A-47E5-8A60-DAAB24D2B089}"/>
                </a:ext>
              </a:extLst>
            </p:cNvPr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3058812" y="4891667"/>
              <a:ext cx="131934" cy="171060"/>
            </a:xfrm>
            <a:custGeom>
              <a:avLst/>
              <a:gdLst>
                <a:gd name="T0" fmla="*/ 19 w 20"/>
                <a:gd name="T1" fmla="*/ 17 h 25"/>
                <a:gd name="T2" fmla="*/ 19 w 20"/>
                <a:gd name="T3" fmla="*/ 5 h 25"/>
                <a:gd name="T4" fmla="*/ 19 w 20"/>
                <a:gd name="T5" fmla="*/ 5 h 25"/>
                <a:gd name="T6" fmla="*/ 20 w 20"/>
                <a:gd name="T7" fmla="*/ 1 h 25"/>
                <a:gd name="T8" fmla="*/ 18 w 20"/>
                <a:gd name="T9" fmla="*/ 1 h 25"/>
                <a:gd name="T10" fmla="*/ 14 w 20"/>
                <a:gd name="T11" fmla="*/ 2 h 25"/>
                <a:gd name="T12" fmla="*/ 8 w 20"/>
                <a:gd name="T13" fmla="*/ 0 h 25"/>
                <a:gd name="T14" fmla="*/ 5 w 20"/>
                <a:gd name="T15" fmla="*/ 0 h 25"/>
                <a:gd name="T16" fmla="*/ 1 w 20"/>
                <a:gd name="T17" fmla="*/ 0 h 25"/>
                <a:gd name="T18" fmla="*/ 1 w 20"/>
                <a:gd name="T19" fmla="*/ 1 h 25"/>
                <a:gd name="T20" fmla="*/ 2 w 20"/>
                <a:gd name="T21" fmla="*/ 8 h 25"/>
                <a:gd name="T22" fmla="*/ 0 w 20"/>
                <a:gd name="T23" fmla="*/ 15 h 25"/>
                <a:gd name="T24" fmla="*/ 9 w 20"/>
                <a:gd name="T25" fmla="*/ 21 h 25"/>
                <a:gd name="T26" fmla="*/ 13 w 20"/>
                <a:gd name="T27" fmla="*/ 25 h 25"/>
                <a:gd name="T28" fmla="*/ 19 w 20"/>
                <a:gd name="T29" fmla="*/ 17 h 25"/>
                <a:gd name="T30" fmla="*/ 19 w 20"/>
                <a:gd name="T31" fmla="*/ 17 h 25"/>
                <a:gd name="T32" fmla="*/ 19 w 20"/>
                <a:gd name="T33" fmla="*/ 17 h 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"/>
                <a:gd name="T52" fmla="*/ 0 h 25"/>
                <a:gd name="T53" fmla="*/ 20 w 20"/>
                <a:gd name="T54" fmla="*/ 25 h 2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" h="25">
                  <a:moveTo>
                    <a:pt x="19" y="17"/>
                  </a:moveTo>
                  <a:lnTo>
                    <a:pt x="19" y="5"/>
                  </a:lnTo>
                  <a:cubicBezTo>
                    <a:pt x="18" y="4"/>
                    <a:pt x="20" y="3"/>
                    <a:pt x="20" y="1"/>
                  </a:cubicBezTo>
                  <a:cubicBezTo>
                    <a:pt x="19" y="1"/>
                    <a:pt x="20" y="1"/>
                    <a:pt x="18" y="1"/>
                  </a:cubicBezTo>
                  <a:cubicBezTo>
                    <a:pt x="16" y="1"/>
                    <a:pt x="17" y="2"/>
                    <a:pt x="14" y="2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3"/>
                    <a:pt x="2" y="5"/>
                    <a:pt x="2" y="8"/>
                  </a:cubicBezTo>
                  <a:cubicBezTo>
                    <a:pt x="3" y="12"/>
                    <a:pt x="0" y="11"/>
                    <a:pt x="0" y="15"/>
                  </a:cubicBezTo>
                  <a:cubicBezTo>
                    <a:pt x="4" y="17"/>
                    <a:pt x="8" y="19"/>
                    <a:pt x="9" y="21"/>
                  </a:cubicBezTo>
                  <a:cubicBezTo>
                    <a:pt x="9" y="23"/>
                    <a:pt x="11" y="25"/>
                    <a:pt x="13" y="25"/>
                  </a:cubicBezTo>
                  <a:cubicBezTo>
                    <a:pt x="15" y="22"/>
                    <a:pt x="17" y="20"/>
                    <a:pt x="19" y="17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0" name="Freeform 236">
              <a:extLst>
                <a:ext uri="{FF2B5EF4-FFF2-40B4-BE49-F238E27FC236}">
                  <a16:creationId xmlns:a16="http://schemas.microsoft.com/office/drawing/2014/main" id="{C635F73C-CF65-453B-A5D0-D5EDD8F54298}"/>
                </a:ext>
              </a:extLst>
            </p:cNvPr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2987840" y="4895307"/>
              <a:ext cx="91899" cy="106457"/>
            </a:xfrm>
            <a:custGeom>
              <a:avLst/>
              <a:gdLst>
                <a:gd name="T0" fmla="*/ 12 w 14"/>
                <a:gd name="T1" fmla="*/ 0 h 15"/>
                <a:gd name="T2" fmla="*/ 13 w 14"/>
                <a:gd name="T3" fmla="*/ 7 h 15"/>
                <a:gd name="T4" fmla="*/ 12 w 14"/>
                <a:gd name="T5" fmla="*/ 15 h 15"/>
                <a:gd name="T6" fmla="*/ 12 w 14"/>
                <a:gd name="T7" fmla="*/ 15 h 15"/>
                <a:gd name="T8" fmla="*/ 3 w 14"/>
                <a:gd name="T9" fmla="*/ 15 h 15"/>
                <a:gd name="T10" fmla="*/ 3 w 14"/>
                <a:gd name="T11" fmla="*/ 15 h 15"/>
                <a:gd name="T12" fmla="*/ 2 w 14"/>
                <a:gd name="T13" fmla="*/ 15 h 15"/>
                <a:gd name="T14" fmla="*/ 1 w 14"/>
                <a:gd name="T15" fmla="*/ 15 h 15"/>
                <a:gd name="T16" fmla="*/ 0 w 14"/>
                <a:gd name="T17" fmla="*/ 11 h 15"/>
                <a:gd name="T18" fmla="*/ 5 w 14"/>
                <a:gd name="T19" fmla="*/ 5 h 15"/>
                <a:gd name="T20" fmla="*/ 4 w 14"/>
                <a:gd name="T21" fmla="*/ 2 h 15"/>
                <a:gd name="T22" fmla="*/ 6 w 14"/>
                <a:gd name="T23" fmla="*/ 2 h 15"/>
                <a:gd name="T24" fmla="*/ 12 w 14"/>
                <a:gd name="T25" fmla="*/ 0 h 15"/>
                <a:gd name="T26" fmla="*/ 12 w 14"/>
                <a:gd name="T27" fmla="*/ 0 h 15"/>
                <a:gd name="T28" fmla="*/ 12 w 14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"/>
                <a:gd name="T46" fmla="*/ 0 h 15"/>
                <a:gd name="T47" fmla="*/ 14 w 14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" h="15">
                  <a:moveTo>
                    <a:pt x="12" y="0"/>
                  </a:moveTo>
                  <a:cubicBezTo>
                    <a:pt x="13" y="2"/>
                    <a:pt x="13" y="4"/>
                    <a:pt x="13" y="7"/>
                  </a:cubicBezTo>
                  <a:cubicBezTo>
                    <a:pt x="14" y="11"/>
                    <a:pt x="11" y="10"/>
                    <a:pt x="12" y="15"/>
                  </a:cubicBezTo>
                  <a:lnTo>
                    <a:pt x="3" y="15"/>
                  </a:lnTo>
                  <a:cubicBezTo>
                    <a:pt x="3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0" y="8"/>
                    <a:pt x="4" y="8"/>
                    <a:pt x="5" y="5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5" y="1"/>
                    <a:pt x="5" y="2"/>
                    <a:pt x="6" y="2"/>
                  </a:cubicBezTo>
                  <a:cubicBezTo>
                    <a:pt x="8" y="2"/>
                    <a:pt x="12" y="0"/>
                    <a:pt x="12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1" name="Freeform 237">
              <a:extLst>
                <a:ext uri="{FF2B5EF4-FFF2-40B4-BE49-F238E27FC236}">
                  <a16:creationId xmlns:a16="http://schemas.microsoft.com/office/drawing/2014/main" id="{D740115E-66EC-4670-9B82-E4B5EECD4C04}"/>
                </a:ext>
              </a:extLst>
            </p:cNvPr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2987840" y="5001764"/>
              <a:ext cx="177429" cy="206545"/>
            </a:xfrm>
            <a:custGeom>
              <a:avLst/>
              <a:gdLst>
                <a:gd name="T0" fmla="*/ 3 w 27"/>
                <a:gd name="T1" fmla="*/ 0 h 30"/>
                <a:gd name="T2" fmla="*/ 12 w 27"/>
                <a:gd name="T3" fmla="*/ 0 h 30"/>
                <a:gd name="T4" fmla="*/ 12 w 27"/>
                <a:gd name="T5" fmla="*/ 0 h 30"/>
                <a:gd name="T6" fmla="*/ 20 w 27"/>
                <a:gd name="T7" fmla="*/ 5 h 30"/>
                <a:gd name="T8" fmla="*/ 24 w 27"/>
                <a:gd name="T9" fmla="*/ 9 h 30"/>
                <a:gd name="T10" fmla="*/ 25 w 27"/>
                <a:gd name="T11" fmla="*/ 10 h 30"/>
                <a:gd name="T12" fmla="*/ 23 w 27"/>
                <a:gd name="T13" fmla="*/ 12 h 30"/>
                <a:gd name="T14" fmla="*/ 24 w 27"/>
                <a:gd name="T15" fmla="*/ 14 h 30"/>
                <a:gd name="T16" fmla="*/ 24 w 27"/>
                <a:gd name="T17" fmla="*/ 14 h 30"/>
                <a:gd name="T18" fmla="*/ 24 w 27"/>
                <a:gd name="T19" fmla="*/ 20 h 30"/>
                <a:gd name="T20" fmla="*/ 24 w 27"/>
                <a:gd name="T21" fmla="*/ 20 h 30"/>
                <a:gd name="T22" fmla="*/ 24 w 27"/>
                <a:gd name="T23" fmla="*/ 22 h 30"/>
                <a:gd name="T24" fmla="*/ 24 w 27"/>
                <a:gd name="T25" fmla="*/ 23 h 30"/>
                <a:gd name="T26" fmla="*/ 27 w 27"/>
                <a:gd name="T27" fmla="*/ 27 h 30"/>
                <a:gd name="T28" fmla="*/ 20 w 27"/>
                <a:gd name="T29" fmla="*/ 30 h 30"/>
                <a:gd name="T30" fmla="*/ 17 w 27"/>
                <a:gd name="T31" fmla="*/ 29 h 30"/>
                <a:gd name="T32" fmla="*/ 13 w 27"/>
                <a:gd name="T33" fmla="*/ 29 h 30"/>
                <a:gd name="T34" fmla="*/ 12 w 27"/>
                <a:gd name="T35" fmla="*/ 24 h 30"/>
                <a:gd name="T36" fmla="*/ 9 w 27"/>
                <a:gd name="T37" fmla="*/ 24 h 30"/>
                <a:gd name="T38" fmla="*/ 3 w 27"/>
                <a:gd name="T39" fmla="*/ 21 h 30"/>
                <a:gd name="T40" fmla="*/ 3 w 27"/>
                <a:gd name="T41" fmla="*/ 19 h 30"/>
                <a:gd name="T42" fmla="*/ 1 w 27"/>
                <a:gd name="T43" fmla="*/ 16 h 30"/>
                <a:gd name="T44" fmla="*/ 0 w 27"/>
                <a:gd name="T45" fmla="*/ 12 h 30"/>
                <a:gd name="T46" fmla="*/ 0 w 27"/>
                <a:gd name="T47" fmla="*/ 10 h 30"/>
                <a:gd name="T48" fmla="*/ 3 w 27"/>
                <a:gd name="T49" fmla="*/ 7 h 30"/>
                <a:gd name="T50" fmla="*/ 3 w 27"/>
                <a:gd name="T51" fmla="*/ 7 h 30"/>
                <a:gd name="T52" fmla="*/ 3 w 27"/>
                <a:gd name="T53" fmla="*/ 4 h 30"/>
                <a:gd name="T54" fmla="*/ 3 w 27"/>
                <a:gd name="T55" fmla="*/ 4 h 30"/>
                <a:gd name="T56" fmla="*/ 3 w 27"/>
                <a:gd name="T57" fmla="*/ 0 h 30"/>
                <a:gd name="T58" fmla="*/ 3 w 27"/>
                <a:gd name="T59" fmla="*/ 0 h 30"/>
                <a:gd name="T60" fmla="*/ 3 w 27"/>
                <a:gd name="T61" fmla="*/ 0 h 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"/>
                <a:gd name="T94" fmla="*/ 0 h 30"/>
                <a:gd name="T95" fmla="*/ 27 w 27"/>
                <a:gd name="T96" fmla="*/ 30 h 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" h="30">
                  <a:moveTo>
                    <a:pt x="3" y="0"/>
                  </a:moveTo>
                  <a:lnTo>
                    <a:pt x="12" y="0"/>
                  </a:lnTo>
                  <a:cubicBezTo>
                    <a:pt x="15" y="1"/>
                    <a:pt x="17" y="3"/>
                    <a:pt x="20" y="5"/>
                  </a:cubicBezTo>
                  <a:cubicBezTo>
                    <a:pt x="20" y="7"/>
                    <a:pt x="22" y="9"/>
                    <a:pt x="24" y="9"/>
                  </a:cubicBezTo>
                  <a:cubicBezTo>
                    <a:pt x="24" y="9"/>
                    <a:pt x="25" y="9"/>
                    <a:pt x="25" y="10"/>
                  </a:cubicBezTo>
                  <a:cubicBezTo>
                    <a:pt x="25" y="11"/>
                    <a:pt x="23" y="12"/>
                    <a:pt x="23" y="12"/>
                  </a:cubicBezTo>
                  <a:cubicBezTo>
                    <a:pt x="23" y="13"/>
                    <a:pt x="24" y="14"/>
                    <a:pt x="24" y="14"/>
                  </a:cubicBezTo>
                  <a:lnTo>
                    <a:pt x="24" y="20"/>
                  </a:lnTo>
                  <a:cubicBezTo>
                    <a:pt x="24" y="20"/>
                    <a:pt x="24" y="21"/>
                    <a:pt x="24" y="22"/>
                  </a:cubicBezTo>
                  <a:cubicBezTo>
                    <a:pt x="24" y="23"/>
                    <a:pt x="24" y="22"/>
                    <a:pt x="24" y="23"/>
                  </a:cubicBezTo>
                  <a:cubicBezTo>
                    <a:pt x="24" y="24"/>
                    <a:pt x="25" y="25"/>
                    <a:pt x="27" y="27"/>
                  </a:cubicBezTo>
                  <a:cubicBezTo>
                    <a:pt x="27" y="27"/>
                    <a:pt x="21" y="30"/>
                    <a:pt x="20" y="30"/>
                  </a:cubicBezTo>
                  <a:cubicBezTo>
                    <a:pt x="19" y="30"/>
                    <a:pt x="17" y="29"/>
                    <a:pt x="17" y="29"/>
                  </a:cubicBezTo>
                  <a:cubicBezTo>
                    <a:pt x="16" y="29"/>
                    <a:pt x="15" y="30"/>
                    <a:pt x="13" y="29"/>
                  </a:cubicBezTo>
                  <a:cubicBezTo>
                    <a:pt x="13" y="29"/>
                    <a:pt x="13" y="25"/>
                    <a:pt x="12" y="24"/>
                  </a:cubicBezTo>
                  <a:cubicBezTo>
                    <a:pt x="11" y="24"/>
                    <a:pt x="11" y="24"/>
                    <a:pt x="9" y="24"/>
                  </a:cubicBezTo>
                  <a:cubicBezTo>
                    <a:pt x="9" y="24"/>
                    <a:pt x="3" y="21"/>
                    <a:pt x="3" y="21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8"/>
                    <a:pt x="1" y="17"/>
                    <a:pt x="1" y="16"/>
                  </a:cubicBezTo>
                  <a:cubicBezTo>
                    <a:pt x="0" y="16"/>
                    <a:pt x="0" y="12"/>
                    <a:pt x="0" y="12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1" y="10"/>
                    <a:pt x="2" y="8"/>
                    <a:pt x="3" y="7"/>
                  </a:cubicBezTo>
                  <a:lnTo>
                    <a:pt x="3" y="4"/>
                  </a:lnTo>
                  <a:cubicBezTo>
                    <a:pt x="4" y="3"/>
                    <a:pt x="4" y="0"/>
                    <a:pt x="3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2" name="Freeform 238">
              <a:extLst>
                <a:ext uri="{FF2B5EF4-FFF2-40B4-BE49-F238E27FC236}">
                  <a16:creationId xmlns:a16="http://schemas.microsoft.com/office/drawing/2014/main" id="{7BA48CE4-EDB3-4A56-AF3E-51C11FAD306D}"/>
                </a:ext>
              </a:extLst>
            </p:cNvPr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2859546" y="5144617"/>
              <a:ext cx="195627" cy="188348"/>
            </a:xfrm>
            <a:custGeom>
              <a:avLst/>
              <a:gdLst>
                <a:gd name="T0" fmla="*/ 23 w 30"/>
                <a:gd name="T1" fmla="*/ 0 h 27"/>
                <a:gd name="T2" fmla="*/ 29 w 30"/>
                <a:gd name="T3" fmla="*/ 3 h 27"/>
                <a:gd name="T4" fmla="*/ 30 w 30"/>
                <a:gd name="T5" fmla="*/ 4 h 27"/>
                <a:gd name="T6" fmla="*/ 30 w 30"/>
                <a:gd name="T7" fmla="*/ 6 h 27"/>
                <a:gd name="T8" fmla="*/ 29 w 30"/>
                <a:gd name="T9" fmla="*/ 9 h 27"/>
                <a:gd name="T10" fmla="*/ 29 w 30"/>
                <a:gd name="T11" fmla="*/ 9 h 27"/>
                <a:gd name="T12" fmla="*/ 29 w 30"/>
                <a:gd name="T13" fmla="*/ 16 h 27"/>
                <a:gd name="T14" fmla="*/ 21 w 30"/>
                <a:gd name="T15" fmla="*/ 18 h 27"/>
                <a:gd name="T16" fmla="*/ 21 w 30"/>
                <a:gd name="T17" fmla="*/ 18 h 27"/>
                <a:gd name="T18" fmla="*/ 21 w 30"/>
                <a:gd name="T19" fmla="*/ 20 h 27"/>
                <a:gd name="T20" fmla="*/ 20 w 30"/>
                <a:gd name="T21" fmla="*/ 20 h 27"/>
                <a:gd name="T22" fmla="*/ 19 w 30"/>
                <a:gd name="T23" fmla="*/ 22 h 27"/>
                <a:gd name="T24" fmla="*/ 19 w 30"/>
                <a:gd name="T25" fmla="*/ 23 h 27"/>
                <a:gd name="T26" fmla="*/ 14 w 30"/>
                <a:gd name="T27" fmla="*/ 25 h 27"/>
                <a:gd name="T28" fmla="*/ 11 w 30"/>
                <a:gd name="T29" fmla="*/ 27 h 27"/>
                <a:gd name="T30" fmla="*/ 9 w 30"/>
                <a:gd name="T31" fmla="*/ 27 h 27"/>
                <a:gd name="T32" fmla="*/ 7 w 30"/>
                <a:gd name="T33" fmla="*/ 26 h 27"/>
                <a:gd name="T34" fmla="*/ 4 w 30"/>
                <a:gd name="T35" fmla="*/ 26 h 27"/>
                <a:gd name="T36" fmla="*/ 4 w 30"/>
                <a:gd name="T37" fmla="*/ 26 h 27"/>
                <a:gd name="T38" fmla="*/ 3 w 30"/>
                <a:gd name="T39" fmla="*/ 26 h 27"/>
                <a:gd name="T40" fmla="*/ 3 w 30"/>
                <a:gd name="T41" fmla="*/ 26 h 27"/>
                <a:gd name="T42" fmla="*/ 0 w 30"/>
                <a:gd name="T43" fmla="*/ 23 h 27"/>
                <a:gd name="T44" fmla="*/ 0 w 30"/>
                <a:gd name="T45" fmla="*/ 23 h 27"/>
                <a:gd name="T46" fmla="*/ 0 w 30"/>
                <a:gd name="T47" fmla="*/ 13 h 27"/>
                <a:gd name="T48" fmla="*/ 0 w 30"/>
                <a:gd name="T49" fmla="*/ 13 h 27"/>
                <a:gd name="T50" fmla="*/ 5 w 30"/>
                <a:gd name="T51" fmla="*/ 13 h 27"/>
                <a:gd name="T52" fmla="*/ 6 w 30"/>
                <a:gd name="T53" fmla="*/ 8 h 27"/>
                <a:gd name="T54" fmla="*/ 9 w 30"/>
                <a:gd name="T55" fmla="*/ 8 h 27"/>
                <a:gd name="T56" fmla="*/ 12 w 30"/>
                <a:gd name="T57" fmla="*/ 10 h 27"/>
                <a:gd name="T58" fmla="*/ 14 w 30"/>
                <a:gd name="T59" fmla="*/ 9 h 27"/>
                <a:gd name="T60" fmla="*/ 15 w 30"/>
                <a:gd name="T61" fmla="*/ 9 h 27"/>
                <a:gd name="T62" fmla="*/ 19 w 30"/>
                <a:gd name="T63" fmla="*/ 0 h 27"/>
                <a:gd name="T64" fmla="*/ 23 w 30"/>
                <a:gd name="T65" fmla="*/ 0 h 27"/>
                <a:gd name="T66" fmla="*/ 23 w 30"/>
                <a:gd name="T67" fmla="*/ 0 h 27"/>
                <a:gd name="T68" fmla="*/ 23 w 30"/>
                <a:gd name="T69" fmla="*/ 0 h 27"/>
                <a:gd name="T70" fmla="*/ 23 w 30"/>
                <a:gd name="T71" fmla="*/ 0 h 2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0"/>
                <a:gd name="T109" fmla="*/ 0 h 27"/>
                <a:gd name="T110" fmla="*/ 30 w 30"/>
                <a:gd name="T111" fmla="*/ 27 h 2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0" h="27">
                  <a:moveTo>
                    <a:pt x="23" y="0"/>
                  </a:moveTo>
                  <a:cubicBezTo>
                    <a:pt x="23" y="1"/>
                    <a:pt x="29" y="3"/>
                    <a:pt x="29" y="3"/>
                  </a:cubicBezTo>
                  <a:cubicBezTo>
                    <a:pt x="29" y="3"/>
                    <a:pt x="29" y="4"/>
                    <a:pt x="30" y="4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30" y="7"/>
                    <a:pt x="29" y="8"/>
                    <a:pt x="29" y="9"/>
                  </a:cubicBezTo>
                  <a:lnTo>
                    <a:pt x="29" y="16"/>
                  </a:lnTo>
                  <a:lnTo>
                    <a:pt x="21" y="18"/>
                  </a:lnTo>
                  <a:cubicBezTo>
                    <a:pt x="21" y="18"/>
                    <a:pt x="21" y="19"/>
                    <a:pt x="21" y="20"/>
                  </a:cubicBezTo>
                  <a:cubicBezTo>
                    <a:pt x="21" y="20"/>
                    <a:pt x="20" y="21"/>
                    <a:pt x="20" y="20"/>
                  </a:cubicBezTo>
                  <a:cubicBezTo>
                    <a:pt x="19" y="22"/>
                    <a:pt x="19" y="20"/>
                    <a:pt x="19" y="22"/>
                  </a:cubicBezTo>
                  <a:cubicBezTo>
                    <a:pt x="19" y="22"/>
                    <a:pt x="18" y="23"/>
                    <a:pt x="19" y="23"/>
                  </a:cubicBezTo>
                  <a:cubicBezTo>
                    <a:pt x="18" y="23"/>
                    <a:pt x="15" y="24"/>
                    <a:pt x="14" y="25"/>
                  </a:cubicBezTo>
                  <a:cubicBezTo>
                    <a:pt x="13" y="26"/>
                    <a:pt x="13" y="27"/>
                    <a:pt x="11" y="27"/>
                  </a:cubicBezTo>
                  <a:cubicBezTo>
                    <a:pt x="11" y="27"/>
                    <a:pt x="10" y="27"/>
                    <a:pt x="9" y="27"/>
                  </a:cubicBezTo>
                  <a:cubicBezTo>
                    <a:pt x="9" y="27"/>
                    <a:pt x="8" y="26"/>
                    <a:pt x="7" y="26"/>
                  </a:cubicBezTo>
                  <a:cubicBezTo>
                    <a:pt x="6" y="26"/>
                    <a:pt x="5" y="26"/>
                    <a:pt x="4" y="26"/>
                  </a:cubicBezTo>
                  <a:lnTo>
                    <a:pt x="3" y="26"/>
                  </a:lnTo>
                  <a:cubicBezTo>
                    <a:pt x="2" y="26"/>
                    <a:pt x="1" y="24"/>
                    <a:pt x="0" y="23"/>
                  </a:cubicBezTo>
                  <a:lnTo>
                    <a:pt x="0" y="13"/>
                  </a:lnTo>
                  <a:cubicBezTo>
                    <a:pt x="1" y="13"/>
                    <a:pt x="4" y="14"/>
                    <a:pt x="5" y="13"/>
                  </a:cubicBezTo>
                  <a:cubicBezTo>
                    <a:pt x="7" y="12"/>
                    <a:pt x="6" y="8"/>
                    <a:pt x="6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8" y="9"/>
                    <a:pt x="18" y="2"/>
                    <a:pt x="19" y="0"/>
                  </a:cubicBezTo>
                  <a:cubicBezTo>
                    <a:pt x="20" y="1"/>
                    <a:pt x="21" y="0"/>
                    <a:pt x="23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3" name="Freeform 239">
              <a:extLst>
                <a:ext uri="{FF2B5EF4-FFF2-40B4-BE49-F238E27FC236}">
                  <a16:creationId xmlns:a16="http://schemas.microsoft.com/office/drawing/2014/main" id="{CA01AEE9-4B7F-4599-B377-CF55229AD874}"/>
                </a:ext>
              </a:extLst>
            </p:cNvPr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3047893" y="5165545"/>
              <a:ext cx="46404" cy="157411"/>
            </a:xfrm>
            <a:custGeom>
              <a:avLst/>
              <a:gdLst>
                <a:gd name="T0" fmla="*/ 0 w 7"/>
                <a:gd name="T1" fmla="*/ 13 h 22"/>
                <a:gd name="T2" fmla="*/ 3 w 7"/>
                <a:gd name="T3" fmla="*/ 16 h 22"/>
                <a:gd name="T4" fmla="*/ 2 w 7"/>
                <a:gd name="T5" fmla="*/ 19 h 22"/>
                <a:gd name="T6" fmla="*/ 5 w 7"/>
                <a:gd name="T7" fmla="*/ 22 h 22"/>
                <a:gd name="T8" fmla="*/ 5 w 7"/>
                <a:gd name="T9" fmla="*/ 20 h 22"/>
                <a:gd name="T10" fmla="*/ 7 w 7"/>
                <a:gd name="T11" fmla="*/ 17 h 22"/>
                <a:gd name="T12" fmla="*/ 6 w 7"/>
                <a:gd name="T13" fmla="*/ 13 h 22"/>
                <a:gd name="T14" fmla="*/ 3 w 7"/>
                <a:gd name="T15" fmla="*/ 9 h 22"/>
                <a:gd name="T16" fmla="*/ 4 w 7"/>
                <a:gd name="T17" fmla="*/ 6 h 22"/>
                <a:gd name="T18" fmla="*/ 3 w 7"/>
                <a:gd name="T19" fmla="*/ 0 h 22"/>
                <a:gd name="T20" fmla="*/ 0 w 7"/>
                <a:gd name="T21" fmla="*/ 0 h 22"/>
                <a:gd name="T22" fmla="*/ 1 w 7"/>
                <a:gd name="T23" fmla="*/ 1 h 22"/>
                <a:gd name="T24" fmla="*/ 1 w 7"/>
                <a:gd name="T25" fmla="*/ 3 h 22"/>
                <a:gd name="T26" fmla="*/ 0 w 7"/>
                <a:gd name="T27" fmla="*/ 6 h 22"/>
                <a:gd name="T28" fmla="*/ 0 w 7"/>
                <a:gd name="T29" fmla="*/ 6 h 22"/>
                <a:gd name="T30" fmla="*/ 0 w 7"/>
                <a:gd name="T31" fmla="*/ 13 h 22"/>
                <a:gd name="T32" fmla="*/ 0 w 7"/>
                <a:gd name="T33" fmla="*/ 13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"/>
                <a:gd name="T52" fmla="*/ 0 h 22"/>
                <a:gd name="T53" fmla="*/ 7 w 7"/>
                <a:gd name="T54" fmla="*/ 22 h 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" h="22">
                  <a:moveTo>
                    <a:pt x="0" y="13"/>
                  </a:moveTo>
                  <a:cubicBezTo>
                    <a:pt x="0" y="15"/>
                    <a:pt x="3" y="14"/>
                    <a:pt x="3" y="16"/>
                  </a:cubicBezTo>
                  <a:cubicBezTo>
                    <a:pt x="3" y="17"/>
                    <a:pt x="2" y="18"/>
                    <a:pt x="2" y="19"/>
                  </a:cubicBezTo>
                  <a:cubicBezTo>
                    <a:pt x="2" y="20"/>
                    <a:pt x="4" y="21"/>
                    <a:pt x="5" y="22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20"/>
                    <a:pt x="7" y="19"/>
                    <a:pt x="7" y="17"/>
                  </a:cubicBezTo>
                  <a:cubicBezTo>
                    <a:pt x="7" y="15"/>
                    <a:pt x="6" y="15"/>
                    <a:pt x="6" y="13"/>
                  </a:cubicBezTo>
                  <a:cubicBezTo>
                    <a:pt x="5" y="13"/>
                    <a:pt x="3" y="10"/>
                    <a:pt x="3" y="9"/>
                  </a:cubicBezTo>
                  <a:cubicBezTo>
                    <a:pt x="3" y="8"/>
                    <a:pt x="3" y="6"/>
                    <a:pt x="4" y="6"/>
                  </a:cubicBezTo>
                  <a:cubicBezTo>
                    <a:pt x="4" y="5"/>
                    <a:pt x="4" y="1"/>
                    <a:pt x="3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lnTo>
                    <a:pt x="0" y="13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4" name="Freeform 240">
              <a:extLst>
                <a:ext uri="{FF2B5EF4-FFF2-40B4-BE49-F238E27FC236}">
                  <a16:creationId xmlns:a16="http://schemas.microsoft.com/office/drawing/2014/main" id="{27D7B070-C65E-4161-9954-858992BB1ED4}"/>
                </a:ext>
              </a:extLst>
            </p:cNvPr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2994210" y="5187382"/>
              <a:ext cx="171060" cy="323922"/>
            </a:xfrm>
            <a:custGeom>
              <a:avLst/>
              <a:gdLst>
                <a:gd name="T0" fmla="*/ 0 w 26"/>
                <a:gd name="T1" fmla="*/ 15 h 47"/>
                <a:gd name="T2" fmla="*/ 0 w 26"/>
                <a:gd name="T3" fmla="*/ 12 h 47"/>
                <a:gd name="T4" fmla="*/ 0 w 26"/>
                <a:gd name="T5" fmla="*/ 12 h 47"/>
                <a:gd name="T6" fmla="*/ 8 w 26"/>
                <a:gd name="T7" fmla="*/ 10 h 47"/>
                <a:gd name="T8" fmla="*/ 8 w 26"/>
                <a:gd name="T9" fmla="*/ 10 h 47"/>
                <a:gd name="T10" fmla="*/ 11 w 26"/>
                <a:gd name="T11" fmla="*/ 13 h 47"/>
                <a:gd name="T12" fmla="*/ 10 w 26"/>
                <a:gd name="T13" fmla="*/ 16 h 47"/>
                <a:gd name="T14" fmla="*/ 13 w 26"/>
                <a:gd name="T15" fmla="*/ 19 h 47"/>
                <a:gd name="T16" fmla="*/ 13 w 26"/>
                <a:gd name="T17" fmla="*/ 17 h 47"/>
                <a:gd name="T18" fmla="*/ 15 w 26"/>
                <a:gd name="T19" fmla="*/ 14 h 47"/>
                <a:gd name="T20" fmla="*/ 14 w 26"/>
                <a:gd name="T21" fmla="*/ 10 h 47"/>
                <a:gd name="T22" fmla="*/ 11 w 26"/>
                <a:gd name="T23" fmla="*/ 6 h 47"/>
                <a:gd name="T24" fmla="*/ 12 w 26"/>
                <a:gd name="T25" fmla="*/ 3 h 47"/>
                <a:gd name="T26" fmla="*/ 16 w 26"/>
                <a:gd name="T27" fmla="*/ 2 h 47"/>
                <a:gd name="T28" fmla="*/ 19 w 26"/>
                <a:gd name="T29" fmla="*/ 3 h 47"/>
                <a:gd name="T30" fmla="*/ 26 w 26"/>
                <a:gd name="T31" fmla="*/ 0 h 47"/>
                <a:gd name="T32" fmla="*/ 26 w 26"/>
                <a:gd name="T33" fmla="*/ 2 h 47"/>
                <a:gd name="T34" fmla="*/ 26 w 26"/>
                <a:gd name="T35" fmla="*/ 11 h 47"/>
                <a:gd name="T36" fmla="*/ 16 w 26"/>
                <a:gd name="T37" fmla="*/ 20 h 47"/>
                <a:gd name="T38" fmla="*/ 10 w 26"/>
                <a:gd name="T39" fmla="*/ 29 h 47"/>
                <a:gd name="T40" fmla="*/ 12 w 26"/>
                <a:gd name="T41" fmla="*/ 31 h 47"/>
                <a:gd name="T42" fmla="*/ 11 w 26"/>
                <a:gd name="T43" fmla="*/ 33 h 47"/>
                <a:gd name="T44" fmla="*/ 12 w 26"/>
                <a:gd name="T45" fmla="*/ 36 h 47"/>
                <a:gd name="T46" fmla="*/ 12 w 26"/>
                <a:gd name="T47" fmla="*/ 38 h 47"/>
                <a:gd name="T48" fmla="*/ 8 w 26"/>
                <a:gd name="T49" fmla="*/ 42 h 47"/>
                <a:gd name="T50" fmla="*/ 4 w 26"/>
                <a:gd name="T51" fmla="*/ 43 h 47"/>
                <a:gd name="T52" fmla="*/ 5 w 26"/>
                <a:gd name="T53" fmla="*/ 45 h 47"/>
                <a:gd name="T54" fmla="*/ 5 w 26"/>
                <a:gd name="T55" fmla="*/ 45 h 47"/>
                <a:gd name="T56" fmla="*/ 4 w 26"/>
                <a:gd name="T57" fmla="*/ 47 h 47"/>
                <a:gd name="T58" fmla="*/ 4 w 26"/>
                <a:gd name="T59" fmla="*/ 47 h 47"/>
                <a:gd name="T60" fmla="*/ 3 w 26"/>
                <a:gd name="T61" fmla="*/ 47 h 47"/>
                <a:gd name="T62" fmla="*/ 3 w 26"/>
                <a:gd name="T63" fmla="*/ 47 h 47"/>
                <a:gd name="T64" fmla="*/ 3 w 26"/>
                <a:gd name="T65" fmla="*/ 39 h 47"/>
                <a:gd name="T66" fmla="*/ 3 w 26"/>
                <a:gd name="T67" fmla="*/ 39 h 47"/>
                <a:gd name="T68" fmla="*/ 2 w 26"/>
                <a:gd name="T69" fmla="*/ 34 h 47"/>
                <a:gd name="T70" fmla="*/ 5 w 26"/>
                <a:gd name="T71" fmla="*/ 32 h 47"/>
                <a:gd name="T72" fmla="*/ 5 w 26"/>
                <a:gd name="T73" fmla="*/ 29 h 47"/>
                <a:gd name="T74" fmla="*/ 8 w 26"/>
                <a:gd name="T75" fmla="*/ 25 h 47"/>
                <a:gd name="T76" fmla="*/ 7 w 26"/>
                <a:gd name="T77" fmla="*/ 17 h 47"/>
                <a:gd name="T78" fmla="*/ 0 w 26"/>
                <a:gd name="T79" fmla="*/ 15 h 47"/>
                <a:gd name="T80" fmla="*/ 0 w 26"/>
                <a:gd name="T81" fmla="*/ 15 h 47"/>
                <a:gd name="T82" fmla="*/ 0 w 26"/>
                <a:gd name="T83" fmla="*/ 15 h 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47"/>
                <a:gd name="T128" fmla="*/ 26 w 26"/>
                <a:gd name="T129" fmla="*/ 47 h 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47">
                  <a:moveTo>
                    <a:pt x="0" y="15"/>
                  </a:moveTo>
                  <a:cubicBezTo>
                    <a:pt x="0" y="14"/>
                    <a:pt x="0" y="12"/>
                    <a:pt x="0" y="12"/>
                  </a:cubicBezTo>
                  <a:lnTo>
                    <a:pt x="8" y="10"/>
                  </a:lnTo>
                  <a:cubicBezTo>
                    <a:pt x="8" y="12"/>
                    <a:pt x="11" y="11"/>
                    <a:pt x="11" y="13"/>
                  </a:cubicBezTo>
                  <a:cubicBezTo>
                    <a:pt x="11" y="14"/>
                    <a:pt x="10" y="15"/>
                    <a:pt x="10" y="16"/>
                  </a:cubicBezTo>
                  <a:cubicBezTo>
                    <a:pt x="10" y="17"/>
                    <a:pt x="12" y="18"/>
                    <a:pt x="13" y="19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4" y="17"/>
                    <a:pt x="15" y="16"/>
                    <a:pt x="15" y="14"/>
                  </a:cubicBezTo>
                  <a:cubicBezTo>
                    <a:pt x="15" y="12"/>
                    <a:pt x="14" y="12"/>
                    <a:pt x="14" y="10"/>
                  </a:cubicBezTo>
                  <a:cubicBezTo>
                    <a:pt x="13" y="10"/>
                    <a:pt x="11" y="7"/>
                    <a:pt x="11" y="6"/>
                  </a:cubicBezTo>
                  <a:cubicBezTo>
                    <a:pt x="11" y="5"/>
                    <a:pt x="11" y="3"/>
                    <a:pt x="12" y="3"/>
                  </a:cubicBezTo>
                  <a:cubicBezTo>
                    <a:pt x="13" y="3"/>
                    <a:pt x="15" y="2"/>
                    <a:pt x="16" y="2"/>
                  </a:cubicBezTo>
                  <a:cubicBezTo>
                    <a:pt x="16" y="2"/>
                    <a:pt x="18" y="3"/>
                    <a:pt x="19" y="3"/>
                  </a:cubicBezTo>
                  <a:cubicBezTo>
                    <a:pt x="20" y="3"/>
                    <a:pt x="26" y="1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7"/>
                    <a:pt x="26" y="8"/>
                    <a:pt x="26" y="11"/>
                  </a:cubicBezTo>
                  <a:cubicBezTo>
                    <a:pt x="26" y="16"/>
                    <a:pt x="21" y="20"/>
                    <a:pt x="16" y="20"/>
                  </a:cubicBezTo>
                  <a:cubicBezTo>
                    <a:pt x="15" y="24"/>
                    <a:pt x="10" y="24"/>
                    <a:pt x="10" y="29"/>
                  </a:cubicBezTo>
                  <a:cubicBezTo>
                    <a:pt x="10" y="29"/>
                    <a:pt x="11" y="31"/>
                    <a:pt x="12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4"/>
                    <a:pt x="12" y="34"/>
                    <a:pt x="12" y="36"/>
                  </a:cubicBezTo>
                  <a:cubicBezTo>
                    <a:pt x="12" y="37"/>
                    <a:pt x="12" y="38"/>
                    <a:pt x="12" y="38"/>
                  </a:cubicBezTo>
                  <a:cubicBezTo>
                    <a:pt x="12" y="38"/>
                    <a:pt x="9" y="42"/>
                    <a:pt x="8" y="42"/>
                  </a:cubicBezTo>
                  <a:cubicBezTo>
                    <a:pt x="6" y="43"/>
                    <a:pt x="4" y="42"/>
                    <a:pt x="4" y="43"/>
                  </a:cubicBezTo>
                  <a:cubicBezTo>
                    <a:pt x="4" y="44"/>
                    <a:pt x="4" y="45"/>
                    <a:pt x="5" y="45"/>
                  </a:cubicBezTo>
                  <a:lnTo>
                    <a:pt x="4" y="47"/>
                  </a:lnTo>
                  <a:cubicBezTo>
                    <a:pt x="4" y="47"/>
                    <a:pt x="3" y="47"/>
                    <a:pt x="3" y="47"/>
                  </a:cubicBezTo>
                  <a:lnTo>
                    <a:pt x="3" y="39"/>
                  </a:lnTo>
                  <a:cubicBezTo>
                    <a:pt x="3" y="36"/>
                    <a:pt x="2" y="37"/>
                    <a:pt x="2" y="34"/>
                  </a:cubicBezTo>
                  <a:cubicBezTo>
                    <a:pt x="2" y="34"/>
                    <a:pt x="4" y="32"/>
                    <a:pt x="5" y="32"/>
                  </a:cubicBezTo>
                  <a:cubicBezTo>
                    <a:pt x="5" y="31"/>
                    <a:pt x="4" y="29"/>
                    <a:pt x="5" y="29"/>
                  </a:cubicBezTo>
                  <a:cubicBezTo>
                    <a:pt x="5" y="28"/>
                    <a:pt x="8" y="26"/>
                    <a:pt x="8" y="25"/>
                  </a:cubicBezTo>
                  <a:cubicBezTo>
                    <a:pt x="8" y="22"/>
                    <a:pt x="7" y="20"/>
                    <a:pt x="7" y="17"/>
                  </a:cubicBezTo>
                  <a:cubicBezTo>
                    <a:pt x="5" y="17"/>
                    <a:pt x="2" y="15"/>
                    <a:pt x="0" y="15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5" name="Freeform 241">
              <a:extLst>
                <a:ext uri="{FF2B5EF4-FFF2-40B4-BE49-F238E27FC236}">
                  <a16:creationId xmlns:a16="http://schemas.microsoft.com/office/drawing/2014/main" id="{40EFFBFC-4708-47D5-A7F1-666ECB78FEC8}"/>
                </a:ext>
              </a:extLst>
            </p:cNvPr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2915959" y="5282921"/>
              <a:ext cx="131934" cy="139213"/>
            </a:xfrm>
            <a:custGeom>
              <a:avLst/>
              <a:gdLst>
                <a:gd name="T0" fmla="*/ 12 w 20"/>
                <a:gd name="T1" fmla="*/ 0 h 20"/>
                <a:gd name="T2" fmla="*/ 19 w 20"/>
                <a:gd name="T3" fmla="*/ 3 h 20"/>
                <a:gd name="T4" fmla="*/ 20 w 20"/>
                <a:gd name="T5" fmla="*/ 11 h 20"/>
                <a:gd name="T6" fmla="*/ 17 w 20"/>
                <a:gd name="T7" fmla="*/ 15 h 20"/>
                <a:gd name="T8" fmla="*/ 17 w 20"/>
                <a:gd name="T9" fmla="*/ 18 h 20"/>
                <a:gd name="T10" fmla="*/ 14 w 20"/>
                <a:gd name="T11" fmla="*/ 20 h 20"/>
                <a:gd name="T12" fmla="*/ 14 w 20"/>
                <a:gd name="T13" fmla="*/ 20 h 20"/>
                <a:gd name="T14" fmla="*/ 9 w 20"/>
                <a:gd name="T15" fmla="*/ 19 h 20"/>
                <a:gd name="T16" fmla="*/ 9 w 20"/>
                <a:gd name="T17" fmla="*/ 19 h 20"/>
                <a:gd name="T18" fmla="*/ 9 w 20"/>
                <a:gd name="T19" fmla="*/ 19 h 20"/>
                <a:gd name="T20" fmla="*/ 9 w 20"/>
                <a:gd name="T21" fmla="*/ 19 h 20"/>
                <a:gd name="T22" fmla="*/ 4 w 20"/>
                <a:gd name="T23" fmla="*/ 13 h 20"/>
                <a:gd name="T24" fmla="*/ 0 w 20"/>
                <a:gd name="T25" fmla="*/ 7 h 20"/>
                <a:gd name="T26" fmla="*/ 2 w 20"/>
                <a:gd name="T27" fmla="*/ 7 h 20"/>
                <a:gd name="T28" fmla="*/ 5 w 20"/>
                <a:gd name="T29" fmla="*/ 5 h 20"/>
                <a:gd name="T30" fmla="*/ 10 w 20"/>
                <a:gd name="T31" fmla="*/ 3 h 20"/>
                <a:gd name="T32" fmla="*/ 10 w 20"/>
                <a:gd name="T33" fmla="*/ 2 h 20"/>
                <a:gd name="T34" fmla="*/ 11 w 20"/>
                <a:gd name="T35" fmla="*/ 0 h 20"/>
                <a:gd name="T36" fmla="*/ 12 w 20"/>
                <a:gd name="T37" fmla="*/ 0 h 20"/>
                <a:gd name="T38" fmla="*/ 12 w 20"/>
                <a:gd name="T39" fmla="*/ 0 h 20"/>
                <a:gd name="T40" fmla="*/ 12 w 20"/>
                <a:gd name="T41" fmla="*/ 0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20"/>
                <a:gd name="T65" fmla="*/ 20 w 20"/>
                <a:gd name="T66" fmla="*/ 20 h 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20">
                  <a:moveTo>
                    <a:pt x="12" y="0"/>
                  </a:moveTo>
                  <a:cubicBezTo>
                    <a:pt x="13" y="1"/>
                    <a:pt x="17" y="3"/>
                    <a:pt x="19" y="3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18" y="15"/>
                    <a:pt x="17" y="15"/>
                  </a:cubicBezTo>
                  <a:cubicBezTo>
                    <a:pt x="17" y="16"/>
                    <a:pt x="17" y="17"/>
                    <a:pt x="17" y="18"/>
                  </a:cubicBezTo>
                  <a:cubicBezTo>
                    <a:pt x="16" y="18"/>
                    <a:pt x="14" y="20"/>
                    <a:pt x="14" y="20"/>
                  </a:cubicBezTo>
                  <a:lnTo>
                    <a:pt x="9" y="19"/>
                  </a:lnTo>
                  <a:cubicBezTo>
                    <a:pt x="6" y="18"/>
                    <a:pt x="6" y="15"/>
                    <a:pt x="4" y="13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4" y="7"/>
                    <a:pt x="4" y="6"/>
                    <a:pt x="5" y="5"/>
                  </a:cubicBezTo>
                  <a:cubicBezTo>
                    <a:pt x="6" y="4"/>
                    <a:pt x="9" y="3"/>
                    <a:pt x="10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0" y="0"/>
                    <a:pt x="10" y="2"/>
                    <a:pt x="11" y="0"/>
                  </a:cubicBezTo>
                  <a:cubicBezTo>
                    <a:pt x="11" y="1"/>
                    <a:pt x="12" y="0"/>
                    <a:pt x="12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6" name="Freeform 242">
              <a:extLst>
                <a:ext uri="{FF2B5EF4-FFF2-40B4-BE49-F238E27FC236}">
                  <a16:creationId xmlns:a16="http://schemas.microsoft.com/office/drawing/2014/main" id="{A18C28DE-7E92-4D54-8754-E8157D88DEF8}"/>
                </a:ext>
              </a:extLst>
            </p:cNvPr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2681207" y="5322956"/>
              <a:ext cx="234752" cy="234752"/>
            </a:xfrm>
            <a:custGeom>
              <a:avLst/>
              <a:gdLst>
                <a:gd name="T0" fmla="*/ 36 w 36"/>
                <a:gd name="T1" fmla="*/ 3 h 34"/>
                <a:gd name="T2" fmla="*/ 34 w 36"/>
                <a:gd name="T3" fmla="*/ 1 h 34"/>
                <a:gd name="T4" fmla="*/ 31 w 36"/>
                <a:gd name="T5" fmla="*/ 1 h 34"/>
                <a:gd name="T6" fmla="*/ 31 w 36"/>
                <a:gd name="T7" fmla="*/ 1 h 34"/>
                <a:gd name="T8" fmla="*/ 30 w 36"/>
                <a:gd name="T9" fmla="*/ 1 h 34"/>
                <a:gd name="T10" fmla="*/ 30 w 36"/>
                <a:gd name="T11" fmla="*/ 1 h 34"/>
                <a:gd name="T12" fmla="*/ 27 w 36"/>
                <a:gd name="T13" fmla="*/ 2 h 34"/>
                <a:gd name="T14" fmla="*/ 27 w 36"/>
                <a:gd name="T15" fmla="*/ 2 h 34"/>
                <a:gd name="T16" fmla="*/ 19 w 36"/>
                <a:gd name="T17" fmla="*/ 2 h 34"/>
                <a:gd name="T18" fmla="*/ 19 w 36"/>
                <a:gd name="T19" fmla="*/ 1 h 34"/>
                <a:gd name="T20" fmla="*/ 13 w 36"/>
                <a:gd name="T21" fmla="*/ 1 h 34"/>
                <a:gd name="T22" fmla="*/ 13 w 36"/>
                <a:gd name="T23" fmla="*/ 1 h 34"/>
                <a:gd name="T24" fmla="*/ 5 w 36"/>
                <a:gd name="T25" fmla="*/ 0 h 34"/>
                <a:gd name="T26" fmla="*/ 2 w 36"/>
                <a:gd name="T27" fmla="*/ 1 h 34"/>
                <a:gd name="T28" fmla="*/ 2 w 36"/>
                <a:gd name="T29" fmla="*/ 1 h 34"/>
                <a:gd name="T30" fmla="*/ 1 w 36"/>
                <a:gd name="T31" fmla="*/ 1 h 34"/>
                <a:gd name="T32" fmla="*/ 1 w 36"/>
                <a:gd name="T33" fmla="*/ 1 h 34"/>
                <a:gd name="T34" fmla="*/ 0 w 36"/>
                <a:gd name="T35" fmla="*/ 2 h 34"/>
                <a:gd name="T36" fmla="*/ 2 w 36"/>
                <a:gd name="T37" fmla="*/ 3 h 34"/>
                <a:gd name="T38" fmla="*/ 6 w 36"/>
                <a:gd name="T39" fmla="*/ 14 h 34"/>
                <a:gd name="T40" fmla="*/ 7 w 36"/>
                <a:gd name="T41" fmla="*/ 14 h 34"/>
                <a:gd name="T42" fmla="*/ 7 w 36"/>
                <a:gd name="T43" fmla="*/ 15 h 34"/>
                <a:gd name="T44" fmla="*/ 7 w 36"/>
                <a:gd name="T45" fmla="*/ 18 h 34"/>
                <a:gd name="T46" fmla="*/ 8 w 36"/>
                <a:gd name="T47" fmla="*/ 24 h 34"/>
                <a:gd name="T48" fmla="*/ 11 w 36"/>
                <a:gd name="T49" fmla="*/ 32 h 34"/>
                <a:gd name="T50" fmla="*/ 12 w 36"/>
                <a:gd name="T51" fmla="*/ 34 h 34"/>
                <a:gd name="T52" fmla="*/ 12 w 36"/>
                <a:gd name="T53" fmla="*/ 32 h 34"/>
                <a:gd name="T54" fmla="*/ 12 w 36"/>
                <a:gd name="T55" fmla="*/ 32 h 34"/>
                <a:gd name="T56" fmla="*/ 14 w 36"/>
                <a:gd name="T57" fmla="*/ 32 h 34"/>
                <a:gd name="T58" fmla="*/ 14 w 36"/>
                <a:gd name="T59" fmla="*/ 32 h 34"/>
                <a:gd name="T60" fmla="*/ 17 w 36"/>
                <a:gd name="T61" fmla="*/ 34 h 34"/>
                <a:gd name="T62" fmla="*/ 21 w 36"/>
                <a:gd name="T63" fmla="*/ 31 h 34"/>
                <a:gd name="T64" fmla="*/ 21 w 36"/>
                <a:gd name="T65" fmla="*/ 31 h 34"/>
                <a:gd name="T66" fmla="*/ 21 w 36"/>
                <a:gd name="T67" fmla="*/ 26 h 34"/>
                <a:gd name="T68" fmla="*/ 21 w 36"/>
                <a:gd name="T69" fmla="*/ 26 h 34"/>
                <a:gd name="T70" fmla="*/ 21 w 36"/>
                <a:gd name="T71" fmla="*/ 22 h 34"/>
                <a:gd name="T72" fmla="*/ 21 w 36"/>
                <a:gd name="T73" fmla="*/ 18 h 34"/>
                <a:gd name="T74" fmla="*/ 24 w 36"/>
                <a:gd name="T75" fmla="*/ 15 h 34"/>
                <a:gd name="T76" fmla="*/ 25 w 36"/>
                <a:gd name="T77" fmla="*/ 7 h 34"/>
                <a:gd name="T78" fmla="*/ 24 w 36"/>
                <a:gd name="T79" fmla="*/ 4 h 34"/>
                <a:gd name="T80" fmla="*/ 28 w 36"/>
                <a:gd name="T81" fmla="*/ 3 h 34"/>
                <a:gd name="T82" fmla="*/ 36 w 36"/>
                <a:gd name="T83" fmla="*/ 3 h 34"/>
                <a:gd name="T84" fmla="*/ 36 w 36"/>
                <a:gd name="T85" fmla="*/ 3 h 34"/>
                <a:gd name="T86" fmla="*/ 36 w 36"/>
                <a:gd name="T87" fmla="*/ 3 h 34"/>
                <a:gd name="T88" fmla="*/ 36 w 36"/>
                <a:gd name="T89" fmla="*/ 3 h 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"/>
                <a:gd name="T136" fmla="*/ 0 h 34"/>
                <a:gd name="T137" fmla="*/ 36 w 36"/>
                <a:gd name="T138" fmla="*/ 34 h 3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" h="34">
                  <a:moveTo>
                    <a:pt x="36" y="3"/>
                  </a:moveTo>
                  <a:cubicBezTo>
                    <a:pt x="36" y="2"/>
                    <a:pt x="35" y="1"/>
                    <a:pt x="34" y="1"/>
                  </a:cubicBezTo>
                  <a:cubicBezTo>
                    <a:pt x="33" y="1"/>
                    <a:pt x="32" y="1"/>
                    <a:pt x="31" y="1"/>
                  </a:cubicBezTo>
                  <a:lnTo>
                    <a:pt x="30" y="1"/>
                  </a:lnTo>
                  <a:cubicBezTo>
                    <a:pt x="29" y="2"/>
                    <a:pt x="28" y="2"/>
                    <a:pt x="27" y="2"/>
                  </a:cubicBezTo>
                  <a:lnTo>
                    <a:pt x="19" y="2"/>
                  </a:lnTo>
                  <a:lnTo>
                    <a:pt x="19" y="1"/>
                  </a:lnTo>
                  <a:lnTo>
                    <a:pt x="13" y="1"/>
                  </a:lnTo>
                  <a:cubicBezTo>
                    <a:pt x="11" y="2"/>
                    <a:pt x="7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lnTo>
                    <a:pt x="1" y="1"/>
                  </a:ln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6"/>
                    <a:pt x="4" y="12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20"/>
                    <a:pt x="8" y="22"/>
                    <a:pt x="8" y="24"/>
                  </a:cubicBezTo>
                  <a:cubicBezTo>
                    <a:pt x="8" y="27"/>
                    <a:pt x="9" y="29"/>
                    <a:pt x="11" y="32"/>
                  </a:cubicBezTo>
                  <a:cubicBezTo>
                    <a:pt x="11" y="33"/>
                    <a:pt x="12" y="32"/>
                    <a:pt x="12" y="34"/>
                  </a:cubicBezTo>
                  <a:cubicBezTo>
                    <a:pt x="12" y="33"/>
                    <a:pt x="12" y="32"/>
                    <a:pt x="12" y="32"/>
                  </a:cubicBezTo>
                  <a:lnTo>
                    <a:pt x="14" y="32"/>
                  </a:lnTo>
                  <a:cubicBezTo>
                    <a:pt x="14" y="34"/>
                    <a:pt x="16" y="34"/>
                    <a:pt x="17" y="34"/>
                  </a:cubicBezTo>
                  <a:cubicBezTo>
                    <a:pt x="19" y="34"/>
                    <a:pt x="20" y="32"/>
                    <a:pt x="21" y="31"/>
                  </a:cubicBezTo>
                  <a:lnTo>
                    <a:pt x="21" y="26"/>
                  </a:lnTo>
                  <a:cubicBezTo>
                    <a:pt x="21" y="24"/>
                    <a:pt x="21" y="22"/>
                    <a:pt x="21" y="22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1" y="17"/>
                    <a:pt x="22" y="15"/>
                    <a:pt x="24" y="15"/>
                  </a:cubicBezTo>
                  <a:cubicBezTo>
                    <a:pt x="24" y="12"/>
                    <a:pt x="25" y="9"/>
                    <a:pt x="25" y="7"/>
                  </a:cubicBezTo>
                  <a:cubicBezTo>
                    <a:pt x="25" y="6"/>
                    <a:pt x="24" y="5"/>
                    <a:pt x="24" y="4"/>
                  </a:cubicBezTo>
                  <a:cubicBezTo>
                    <a:pt x="24" y="3"/>
                    <a:pt x="26" y="4"/>
                    <a:pt x="28" y="3"/>
                  </a:cubicBezTo>
                  <a:cubicBezTo>
                    <a:pt x="30" y="3"/>
                    <a:pt x="33" y="3"/>
                    <a:pt x="36" y="3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7" name="Freeform 243">
              <a:extLst>
                <a:ext uri="{FF2B5EF4-FFF2-40B4-BE49-F238E27FC236}">
                  <a16:creationId xmlns:a16="http://schemas.microsoft.com/office/drawing/2014/main" id="{D44D58A2-CF08-4A93-9BF7-1CF1B75B466A}"/>
                </a:ext>
              </a:extLst>
            </p:cNvPr>
            <p:cNvSpPr>
              <a:spLocks/>
            </p:cNvSpPr>
            <p:nvPr>
              <p:custDataLst>
                <p:tags r:id="rId243"/>
              </p:custDataLst>
            </p:nvPr>
          </p:nvSpPr>
          <p:spPr bwMode="auto">
            <a:xfrm>
              <a:off x="2816781" y="5340244"/>
              <a:ext cx="156501" cy="181978"/>
            </a:xfrm>
            <a:custGeom>
              <a:avLst/>
              <a:gdLst>
                <a:gd name="T0" fmla="*/ 1 w 24"/>
                <a:gd name="T1" fmla="*/ 19 h 26"/>
                <a:gd name="T2" fmla="*/ 2 w 24"/>
                <a:gd name="T3" fmla="*/ 20 h 26"/>
                <a:gd name="T4" fmla="*/ 2 w 24"/>
                <a:gd name="T5" fmla="*/ 24 h 26"/>
                <a:gd name="T6" fmla="*/ 4 w 24"/>
                <a:gd name="T7" fmla="*/ 26 h 26"/>
                <a:gd name="T8" fmla="*/ 8 w 24"/>
                <a:gd name="T9" fmla="*/ 21 h 26"/>
                <a:gd name="T10" fmla="*/ 13 w 24"/>
                <a:gd name="T11" fmla="*/ 22 h 26"/>
                <a:gd name="T12" fmla="*/ 16 w 24"/>
                <a:gd name="T13" fmla="*/ 18 h 26"/>
                <a:gd name="T14" fmla="*/ 24 w 24"/>
                <a:gd name="T15" fmla="*/ 12 h 26"/>
                <a:gd name="T16" fmla="*/ 24 w 24"/>
                <a:gd name="T17" fmla="*/ 12 h 26"/>
                <a:gd name="T18" fmla="*/ 24 w 24"/>
                <a:gd name="T19" fmla="*/ 11 h 26"/>
                <a:gd name="T20" fmla="*/ 24 w 24"/>
                <a:gd name="T21" fmla="*/ 11 h 26"/>
                <a:gd name="T22" fmla="*/ 19 w 24"/>
                <a:gd name="T23" fmla="*/ 5 h 26"/>
                <a:gd name="T24" fmla="*/ 15 w 24"/>
                <a:gd name="T25" fmla="*/ 0 h 26"/>
                <a:gd name="T26" fmla="*/ 7 w 24"/>
                <a:gd name="T27" fmla="*/ 0 h 26"/>
                <a:gd name="T28" fmla="*/ 3 w 24"/>
                <a:gd name="T29" fmla="*/ 1 h 26"/>
                <a:gd name="T30" fmla="*/ 4 w 24"/>
                <a:gd name="T31" fmla="*/ 4 h 26"/>
                <a:gd name="T32" fmla="*/ 3 w 24"/>
                <a:gd name="T33" fmla="*/ 12 h 26"/>
                <a:gd name="T34" fmla="*/ 0 w 24"/>
                <a:gd name="T35" fmla="*/ 15 h 26"/>
                <a:gd name="T36" fmla="*/ 0 w 24"/>
                <a:gd name="T37" fmla="*/ 19 h 26"/>
                <a:gd name="T38" fmla="*/ 0 w 24"/>
                <a:gd name="T39" fmla="*/ 19 h 26"/>
                <a:gd name="T40" fmla="*/ 1 w 24"/>
                <a:gd name="T41" fmla="*/ 19 h 26"/>
                <a:gd name="T42" fmla="*/ 1 w 24"/>
                <a:gd name="T43" fmla="*/ 19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"/>
                <a:gd name="T67" fmla="*/ 0 h 26"/>
                <a:gd name="T68" fmla="*/ 24 w 24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" h="26">
                  <a:moveTo>
                    <a:pt x="1" y="19"/>
                  </a:moveTo>
                  <a:cubicBezTo>
                    <a:pt x="1" y="20"/>
                    <a:pt x="2" y="20"/>
                    <a:pt x="2" y="20"/>
                  </a:cubicBezTo>
                  <a:cubicBezTo>
                    <a:pt x="2" y="21"/>
                    <a:pt x="2" y="22"/>
                    <a:pt x="2" y="24"/>
                  </a:cubicBezTo>
                  <a:cubicBezTo>
                    <a:pt x="2" y="25"/>
                    <a:pt x="3" y="26"/>
                    <a:pt x="4" y="26"/>
                  </a:cubicBezTo>
                  <a:cubicBezTo>
                    <a:pt x="7" y="26"/>
                    <a:pt x="6" y="21"/>
                    <a:pt x="8" y="21"/>
                  </a:cubicBezTo>
                  <a:cubicBezTo>
                    <a:pt x="10" y="21"/>
                    <a:pt x="11" y="22"/>
                    <a:pt x="13" y="22"/>
                  </a:cubicBezTo>
                  <a:cubicBezTo>
                    <a:pt x="15" y="22"/>
                    <a:pt x="15" y="20"/>
                    <a:pt x="16" y="18"/>
                  </a:cubicBezTo>
                  <a:cubicBezTo>
                    <a:pt x="17" y="16"/>
                    <a:pt x="22" y="13"/>
                    <a:pt x="24" y="12"/>
                  </a:cubicBezTo>
                  <a:lnTo>
                    <a:pt x="24" y="11"/>
                  </a:lnTo>
                  <a:cubicBezTo>
                    <a:pt x="21" y="10"/>
                    <a:pt x="21" y="7"/>
                    <a:pt x="19" y="5"/>
                  </a:cubicBezTo>
                  <a:cubicBezTo>
                    <a:pt x="18" y="4"/>
                    <a:pt x="15" y="3"/>
                    <a:pt x="15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1"/>
                    <a:pt x="3" y="0"/>
                    <a:pt x="3" y="1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6"/>
                    <a:pt x="3" y="9"/>
                    <a:pt x="3" y="12"/>
                  </a:cubicBezTo>
                  <a:cubicBezTo>
                    <a:pt x="1" y="12"/>
                    <a:pt x="0" y="14"/>
                    <a:pt x="0" y="15"/>
                  </a:cubicBezTo>
                  <a:cubicBezTo>
                    <a:pt x="0" y="16"/>
                    <a:pt x="1" y="17"/>
                    <a:pt x="0" y="19"/>
                  </a:cubicBezTo>
                  <a:lnTo>
                    <a:pt x="1" y="19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8" name="Freeform 244">
              <a:extLst>
                <a:ext uri="{FF2B5EF4-FFF2-40B4-BE49-F238E27FC236}">
                  <a16:creationId xmlns:a16="http://schemas.microsoft.com/office/drawing/2014/main" id="{F3FAC6E4-DB31-4866-81F8-33F73A80657E}"/>
                </a:ext>
              </a:extLst>
            </p:cNvPr>
            <p:cNvSpPr>
              <a:spLocks/>
            </p:cNvSpPr>
            <p:nvPr>
              <p:custDataLst>
                <p:tags r:id="rId244"/>
              </p:custDataLst>
            </p:nvPr>
          </p:nvSpPr>
          <p:spPr bwMode="auto">
            <a:xfrm>
              <a:off x="3197115" y="5215589"/>
              <a:ext cx="131934" cy="271148"/>
            </a:xfrm>
            <a:custGeom>
              <a:avLst/>
              <a:gdLst>
                <a:gd name="T0" fmla="*/ 4 w 20"/>
                <a:gd name="T1" fmla="*/ 12 h 39"/>
                <a:gd name="T2" fmla="*/ 7 w 20"/>
                <a:gd name="T3" fmla="*/ 11 h 39"/>
                <a:gd name="T4" fmla="*/ 10 w 20"/>
                <a:gd name="T5" fmla="*/ 10 h 39"/>
                <a:gd name="T6" fmla="*/ 10 w 20"/>
                <a:gd name="T7" fmla="*/ 8 h 39"/>
                <a:gd name="T8" fmla="*/ 11 w 20"/>
                <a:gd name="T9" fmla="*/ 8 h 39"/>
                <a:gd name="T10" fmla="*/ 17 w 20"/>
                <a:gd name="T11" fmla="*/ 0 h 39"/>
                <a:gd name="T12" fmla="*/ 20 w 20"/>
                <a:gd name="T13" fmla="*/ 3 h 39"/>
                <a:gd name="T14" fmla="*/ 20 w 20"/>
                <a:gd name="T15" fmla="*/ 8 h 39"/>
                <a:gd name="T16" fmla="*/ 18 w 20"/>
                <a:gd name="T17" fmla="*/ 13 h 39"/>
                <a:gd name="T18" fmla="*/ 17 w 20"/>
                <a:gd name="T19" fmla="*/ 15 h 39"/>
                <a:gd name="T20" fmla="*/ 14 w 20"/>
                <a:gd name="T21" fmla="*/ 23 h 39"/>
                <a:gd name="T22" fmla="*/ 10 w 20"/>
                <a:gd name="T23" fmla="*/ 31 h 39"/>
                <a:gd name="T24" fmla="*/ 4 w 20"/>
                <a:gd name="T25" fmla="*/ 39 h 39"/>
                <a:gd name="T26" fmla="*/ 3 w 20"/>
                <a:gd name="T27" fmla="*/ 38 h 39"/>
                <a:gd name="T28" fmla="*/ 0 w 20"/>
                <a:gd name="T29" fmla="*/ 33 h 39"/>
                <a:gd name="T30" fmla="*/ 1 w 20"/>
                <a:gd name="T31" fmla="*/ 32 h 39"/>
                <a:gd name="T32" fmla="*/ 0 w 20"/>
                <a:gd name="T33" fmla="*/ 31 h 39"/>
                <a:gd name="T34" fmla="*/ 0 w 20"/>
                <a:gd name="T35" fmla="*/ 28 h 39"/>
                <a:gd name="T36" fmla="*/ 4 w 20"/>
                <a:gd name="T37" fmla="*/ 22 h 39"/>
                <a:gd name="T38" fmla="*/ 2 w 20"/>
                <a:gd name="T39" fmla="*/ 17 h 39"/>
                <a:gd name="T40" fmla="*/ 2 w 20"/>
                <a:gd name="T41" fmla="*/ 17 h 39"/>
                <a:gd name="T42" fmla="*/ 4 w 20"/>
                <a:gd name="T43" fmla="*/ 12 h 39"/>
                <a:gd name="T44" fmla="*/ 4 w 20"/>
                <a:gd name="T45" fmla="*/ 12 h 3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"/>
                <a:gd name="T70" fmla="*/ 0 h 39"/>
                <a:gd name="T71" fmla="*/ 20 w 20"/>
                <a:gd name="T72" fmla="*/ 39 h 3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" h="39">
                  <a:moveTo>
                    <a:pt x="4" y="12"/>
                  </a:moveTo>
                  <a:cubicBezTo>
                    <a:pt x="5" y="12"/>
                    <a:pt x="6" y="11"/>
                    <a:pt x="7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6" y="2"/>
                    <a:pt x="17" y="0"/>
                  </a:cubicBezTo>
                  <a:cubicBezTo>
                    <a:pt x="17" y="1"/>
                    <a:pt x="19" y="3"/>
                    <a:pt x="20" y="3"/>
                  </a:cubicBezTo>
                  <a:cubicBezTo>
                    <a:pt x="19" y="5"/>
                    <a:pt x="20" y="6"/>
                    <a:pt x="20" y="8"/>
                  </a:cubicBezTo>
                  <a:cubicBezTo>
                    <a:pt x="20" y="10"/>
                    <a:pt x="18" y="11"/>
                    <a:pt x="18" y="13"/>
                  </a:cubicBezTo>
                  <a:cubicBezTo>
                    <a:pt x="18" y="13"/>
                    <a:pt x="17" y="15"/>
                    <a:pt x="17" y="15"/>
                  </a:cubicBezTo>
                  <a:cubicBezTo>
                    <a:pt x="17" y="18"/>
                    <a:pt x="14" y="20"/>
                    <a:pt x="14" y="23"/>
                  </a:cubicBezTo>
                  <a:cubicBezTo>
                    <a:pt x="14" y="25"/>
                    <a:pt x="12" y="31"/>
                    <a:pt x="10" y="31"/>
                  </a:cubicBezTo>
                  <a:cubicBezTo>
                    <a:pt x="10" y="36"/>
                    <a:pt x="9" y="39"/>
                    <a:pt x="4" y="39"/>
                  </a:cubicBezTo>
                  <a:cubicBezTo>
                    <a:pt x="4" y="39"/>
                    <a:pt x="3" y="39"/>
                    <a:pt x="3" y="38"/>
                  </a:cubicBezTo>
                  <a:cubicBezTo>
                    <a:pt x="0" y="38"/>
                    <a:pt x="0" y="35"/>
                    <a:pt x="0" y="33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" y="32"/>
                    <a:pt x="0" y="31"/>
                    <a:pt x="0" y="31"/>
                  </a:cubicBezTo>
                  <a:cubicBezTo>
                    <a:pt x="0" y="29"/>
                    <a:pt x="1" y="29"/>
                    <a:pt x="0" y="28"/>
                  </a:cubicBezTo>
                  <a:cubicBezTo>
                    <a:pt x="2" y="28"/>
                    <a:pt x="4" y="23"/>
                    <a:pt x="4" y="22"/>
                  </a:cubicBezTo>
                  <a:cubicBezTo>
                    <a:pt x="4" y="19"/>
                    <a:pt x="2" y="19"/>
                    <a:pt x="2" y="17"/>
                  </a:cubicBezTo>
                  <a:lnTo>
                    <a:pt x="4" y="1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9" name="Freeform 245">
              <a:extLst>
                <a:ext uri="{FF2B5EF4-FFF2-40B4-BE49-F238E27FC236}">
                  <a16:creationId xmlns:a16="http://schemas.microsoft.com/office/drawing/2014/main" id="{C7290145-4ED8-49F1-A78C-233B87D6DC1F}"/>
                </a:ext>
              </a:extLst>
            </p:cNvPr>
            <p:cNvSpPr>
              <a:spLocks/>
            </p:cNvSpPr>
            <p:nvPr>
              <p:custDataLst>
                <p:tags r:id="rId245"/>
              </p:custDataLst>
            </p:nvPr>
          </p:nvSpPr>
          <p:spPr bwMode="auto">
            <a:xfrm>
              <a:off x="2984201" y="5023602"/>
              <a:ext cx="24567" cy="39125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5 h 6"/>
                <a:gd name="T4" fmla="*/ 4 w 4"/>
                <a:gd name="T5" fmla="*/ 5 h 6"/>
                <a:gd name="T6" fmla="*/ 0 w 4"/>
                <a:gd name="T7" fmla="*/ 6 h 6"/>
                <a:gd name="T8" fmla="*/ 0 w 4"/>
                <a:gd name="T9" fmla="*/ 6 h 6"/>
                <a:gd name="T10" fmla="*/ 0 w 4"/>
                <a:gd name="T11" fmla="*/ 2 h 6"/>
                <a:gd name="T12" fmla="*/ 0 w 4"/>
                <a:gd name="T13" fmla="*/ 2 h 6"/>
                <a:gd name="T14" fmla="*/ 4 w 4"/>
                <a:gd name="T15" fmla="*/ 0 h 6"/>
                <a:gd name="T16" fmla="*/ 4 w 4"/>
                <a:gd name="T17" fmla="*/ 0 h 6"/>
                <a:gd name="T18" fmla="*/ 4 w 4"/>
                <a:gd name="T19" fmla="*/ 0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6"/>
                <a:gd name="T32" fmla="*/ 4 w 4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6">
                  <a:moveTo>
                    <a:pt x="4" y="0"/>
                  </a:moveTo>
                  <a:lnTo>
                    <a:pt x="4" y="5"/>
                  </a:lnTo>
                  <a:cubicBezTo>
                    <a:pt x="3" y="6"/>
                    <a:pt x="2" y="6"/>
                    <a:pt x="0" y="6"/>
                  </a:cubicBezTo>
                  <a:lnTo>
                    <a:pt x="0" y="2"/>
                  </a:lnTo>
                  <a:cubicBezTo>
                    <a:pt x="1" y="2"/>
                    <a:pt x="2" y="0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0" name="Freeform 246">
              <a:extLst>
                <a:ext uri="{FF2B5EF4-FFF2-40B4-BE49-F238E27FC236}">
                  <a16:creationId xmlns:a16="http://schemas.microsoft.com/office/drawing/2014/main" id="{C293322D-AF8D-4BD1-938B-26D9FD12EB88}"/>
                </a:ext>
              </a:extLst>
            </p:cNvPr>
            <p:cNvSpPr>
              <a:spLocks/>
            </p:cNvSpPr>
            <p:nvPr>
              <p:custDataLst>
                <p:tags r:id="rId246"/>
              </p:custDataLst>
            </p:nvPr>
          </p:nvSpPr>
          <p:spPr bwMode="auto">
            <a:xfrm>
              <a:off x="2973282" y="5001764"/>
              <a:ext cx="42765" cy="32756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3 h 5"/>
                <a:gd name="T4" fmla="*/ 1 w 6"/>
                <a:gd name="T5" fmla="*/ 5 h 5"/>
                <a:gd name="T6" fmla="*/ 0 w 6"/>
                <a:gd name="T7" fmla="*/ 3 h 5"/>
                <a:gd name="T8" fmla="*/ 3 w 6"/>
                <a:gd name="T9" fmla="*/ 0 h 5"/>
                <a:gd name="T10" fmla="*/ 4 w 6"/>
                <a:gd name="T11" fmla="*/ 0 h 5"/>
                <a:gd name="T12" fmla="*/ 5 w 6"/>
                <a:gd name="T13" fmla="*/ 0 h 5"/>
                <a:gd name="T14" fmla="*/ 5 w 6"/>
                <a:gd name="T15" fmla="*/ 0 h 5"/>
                <a:gd name="T16" fmla="*/ 5 w 6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5"/>
                <a:gd name="T29" fmla="*/ 6 w 6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5">
                  <a:moveTo>
                    <a:pt x="5" y="0"/>
                  </a:moveTo>
                  <a:cubicBezTo>
                    <a:pt x="5" y="0"/>
                    <a:pt x="6" y="2"/>
                    <a:pt x="5" y="3"/>
                  </a:cubicBezTo>
                  <a:cubicBezTo>
                    <a:pt x="4" y="2"/>
                    <a:pt x="2" y="5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1" name="Freeform 247">
              <a:extLst>
                <a:ext uri="{FF2B5EF4-FFF2-40B4-BE49-F238E27FC236}">
                  <a16:creationId xmlns:a16="http://schemas.microsoft.com/office/drawing/2014/main" id="{E052515C-F0C3-44E5-85FF-7AFFED25B2F3}"/>
                </a:ext>
              </a:extLst>
            </p:cNvPr>
            <p:cNvSpPr>
              <a:spLocks/>
            </p:cNvSpPr>
            <p:nvPr>
              <p:custDataLst>
                <p:tags r:id="rId247"/>
              </p:custDataLst>
            </p:nvPr>
          </p:nvSpPr>
          <p:spPr bwMode="auto">
            <a:xfrm>
              <a:off x="3179827" y="4182862"/>
              <a:ext cx="331200" cy="295715"/>
            </a:xfrm>
            <a:custGeom>
              <a:avLst/>
              <a:gdLst>
                <a:gd name="T0" fmla="*/ 43 w 51"/>
                <a:gd name="T1" fmla="*/ 13 h 43"/>
                <a:gd name="T2" fmla="*/ 42 w 51"/>
                <a:gd name="T3" fmla="*/ 9 h 43"/>
                <a:gd name="T4" fmla="*/ 32 w 51"/>
                <a:gd name="T5" fmla="*/ 5 h 43"/>
                <a:gd name="T6" fmla="*/ 32 w 51"/>
                <a:gd name="T7" fmla="*/ 5 h 43"/>
                <a:gd name="T8" fmla="*/ 28 w 51"/>
                <a:gd name="T9" fmla="*/ 5 h 43"/>
                <a:gd name="T10" fmla="*/ 28 w 51"/>
                <a:gd name="T11" fmla="*/ 5 h 43"/>
                <a:gd name="T12" fmla="*/ 25 w 51"/>
                <a:gd name="T13" fmla="*/ 7 h 43"/>
                <a:gd name="T14" fmla="*/ 23 w 51"/>
                <a:gd name="T15" fmla="*/ 8 h 43"/>
                <a:gd name="T16" fmla="*/ 23 w 51"/>
                <a:gd name="T17" fmla="*/ 8 h 43"/>
                <a:gd name="T18" fmla="*/ 23 w 51"/>
                <a:gd name="T19" fmla="*/ 8 h 43"/>
                <a:gd name="T20" fmla="*/ 23 w 51"/>
                <a:gd name="T21" fmla="*/ 8 h 43"/>
                <a:gd name="T22" fmla="*/ 19 w 51"/>
                <a:gd name="T23" fmla="*/ 9 h 43"/>
                <a:gd name="T24" fmla="*/ 17 w 51"/>
                <a:gd name="T25" fmla="*/ 9 h 43"/>
                <a:gd name="T26" fmla="*/ 15 w 51"/>
                <a:gd name="T27" fmla="*/ 8 h 43"/>
                <a:gd name="T28" fmla="*/ 10 w 51"/>
                <a:gd name="T29" fmla="*/ 5 h 43"/>
                <a:gd name="T30" fmla="*/ 8 w 51"/>
                <a:gd name="T31" fmla="*/ 0 h 43"/>
                <a:gd name="T32" fmla="*/ 6 w 51"/>
                <a:gd name="T33" fmla="*/ 3 h 43"/>
                <a:gd name="T34" fmla="*/ 0 w 51"/>
                <a:gd name="T35" fmla="*/ 1 h 43"/>
                <a:gd name="T36" fmla="*/ 0 w 51"/>
                <a:gd name="T37" fmla="*/ 1 h 43"/>
                <a:gd name="T38" fmla="*/ 0 w 51"/>
                <a:gd name="T39" fmla="*/ 1 h 43"/>
                <a:gd name="T40" fmla="*/ 0 w 51"/>
                <a:gd name="T41" fmla="*/ 1 h 43"/>
                <a:gd name="T42" fmla="*/ 0 w 51"/>
                <a:gd name="T43" fmla="*/ 2 h 43"/>
                <a:gd name="T44" fmla="*/ 3 w 51"/>
                <a:gd name="T45" fmla="*/ 9 h 43"/>
                <a:gd name="T46" fmla="*/ 3 w 51"/>
                <a:gd name="T47" fmla="*/ 9 h 43"/>
                <a:gd name="T48" fmla="*/ 3 w 51"/>
                <a:gd name="T49" fmla="*/ 9 h 43"/>
                <a:gd name="T50" fmla="*/ 3 w 51"/>
                <a:gd name="T51" fmla="*/ 9 h 43"/>
                <a:gd name="T52" fmla="*/ 7 w 51"/>
                <a:gd name="T53" fmla="*/ 14 h 43"/>
                <a:gd name="T54" fmla="*/ 6 w 51"/>
                <a:gd name="T55" fmla="*/ 16 h 43"/>
                <a:gd name="T56" fmla="*/ 12 w 51"/>
                <a:gd name="T57" fmla="*/ 22 h 43"/>
                <a:gd name="T58" fmla="*/ 12 w 51"/>
                <a:gd name="T59" fmla="*/ 25 h 43"/>
                <a:gd name="T60" fmla="*/ 12 w 51"/>
                <a:gd name="T61" fmla="*/ 25 h 43"/>
                <a:gd name="T62" fmla="*/ 14 w 51"/>
                <a:gd name="T63" fmla="*/ 27 h 43"/>
                <a:gd name="T64" fmla="*/ 14 w 51"/>
                <a:gd name="T65" fmla="*/ 27 h 43"/>
                <a:gd name="T66" fmla="*/ 16 w 51"/>
                <a:gd name="T67" fmla="*/ 27 h 43"/>
                <a:gd name="T68" fmla="*/ 21 w 51"/>
                <a:gd name="T69" fmla="*/ 34 h 43"/>
                <a:gd name="T70" fmla="*/ 22 w 51"/>
                <a:gd name="T71" fmla="*/ 35 h 43"/>
                <a:gd name="T72" fmla="*/ 24 w 51"/>
                <a:gd name="T73" fmla="*/ 35 h 43"/>
                <a:gd name="T74" fmla="*/ 29 w 51"/>
                <a:gd name="T75" fmla="*/ 38 h 43"/>
                <a:gd name="T76" fmla="*/ 30 w 51"/>
                <a:gd name="T77" fmla="*/ 38 h 43"/>
                <a:gd name="T78" fmla="*/ 32 w 51"/>
                <a:gd name="T79" fmla="*/ 37 h 43"/>
                <a:gd name="T80" fmla="*/ 34 w 51"/>
                <a:gd name="T81" fmla="*/ 36 h 43"/>
                <a:gd name="T82" fmla="*/ 36 w 51"/>
                <a:gd name="T83" fmla="*/ 41 h 43"/>
                <a:gd name="T84" fmla="*/ 40 w 51"/>
                <a:gd name="T85" fmla="*/ 42 h 43"/>
                <a:gd name="T86" fmla="*/ 48 w 51"/>
                <a:gd name="T87" fmla="*/ 43 h 43"/>
                <a:gd name="T88" fmla="*/ 49 w 51"/>
                <a:gd name="T89" fmla="*/ 40 h 43"/>
                <a:gd name="T90" fmla="*/ 51 w 51"/>
                <a:gd name="T91" fmla="*/ 38 h 43"/>
                <a:gd name="T92" fmla="*/ 51 w 51"/>
                <a:gd name="T93" fmla="*/ 38 h 43"/>
                <a:gd name="T94" fmla="*/ 51 w 51"/>
                <a:gd name="T95" fmla="*/ 37 h 43"/>
                <a:gd name="T96" fmla="*/ 51 w 51"/>
                <a:gd name="T97" fmla="*/ 37 h 43"/>
                <a:gd name="T98" fmla="*/ 50 w 51"/>
                <a:gd name="T99" fmla="*/ 34 h 43"/>
                <a:gd name="T100" fmla="*/ 45 w 51"/>
                <a:gd name="T101" fmla="*/ 29 h 43"/>
                <a:gd name="T102" fmla="*/ 47 w 51"/>
                <a:gd name="T103" fmla="*/ 26 h 43"/>
                <a:gd name="T104" fmla="*/ 44 w 51"/>
                <a:gd name="T105" fmla="*/ 24 h 43"/>
                <a:gd name="T106" fmla="*/ 42 w 51"/>
                <a:gd name="T107" fmla="*/ 18 h 43"/>
                <a:gd name="T108" fmla="*/ 41 w 51"/>
                <a:gd name="T109" fmla="*/ 17 h 43"/>
                <a:gd name="T110" fmla="*/ 43 w 51"/>
                <a:gd name="T111" fmla="*/ 15 h 43"/>
                <a:gd name="T112" fmla="*/ 43 w 51"/>
                <a:gd name="T113" fmla="*/ 13 h 43"/>
                <a:gd name="T114" fmla="*/ 43 w 51"/>
                <a:gd name="T115" fmla="*/ 13 h 43"/>
                <a:gd name="T116" fmla="*/ 43 w 51"/>
                <a:gd name="T117" fmla="*/ 13 h 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1"/>
                <a:gd name="T178" fmla="*/ 0 h 43"/>
                <a:gd name="T179" fmla="*/ 51 w 51"/>
                <a:gd name="T180" fmla="*/ 43 h 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1" h="43">
                  <a:moveTo>
                    <a:pt x="43" y="13"/>
                  </a:moveTo>
                  <a:cubicBezTo>
                    <a:pt x="42" y="12"/>
                    <a:pt x="42" y="11"/>
                    <a:pt x="42" y="9"/>
                  </a:cubicBezTo>
                  <a:cubicBezTo>
                    <a:pt x="38" y="9"/>
                    <a:pt x="38" y="5"/>
                    <a:pt x="32" y="5"/>
                  </a:cubicBezTo>
                  <a:lnTo>
                    <a:pt x="28" y="5"/>
                  </a:lnTo>
                  <a:cubicBezTo>
                    <a:pt x="28" y="5"/>
                    <a:pt x="25" y="7"/>
                    <a:pt x="25" y="7"/>
                  </a:cubicBezTo>
                  <a:cubicBezTo>
                    <a:pt x="24" y="7"/>
                    <a:pt x="24" y="8"/>
                    <a:pt x="23" y="8"/>
                  </a:cubicBezTo>
                  <a:cubicBezTo>
                    <a:pt x="21" y="9"/>
                    <a:pt x="20" y="9"/>
                    <a:pt x="19" y="9"/>
                  </a:cubicBezTo>
                  <a:cubicBezTo>
                    <a:pt x="18" y="9"/>
                    <a:pt x="18" y="10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5" y="7"/>
                    <a:pt x="11" y="6"/>
                    <a:pt x="10" y="5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7" y="0"/>
                    <a:pt x="7" y="3"/>
                    <a:pt x="6" y="3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5"/>
                    <a:pt x="3" y="9"/>
                  </a:cubicBezTo>
                  <a:cubicBezTo>
                    <a:pt x="3" y="10"/>
                    <a:pt x="6" y="14"/>
                    <a:pt x="7" y="14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8"/>
                    <a:pt x="9" y="22"/>
                    <a:pt x="12" y="22"/>
                  </a:cubicBezTo>
                  <a:cubicBezTo>
                    <a:pt x="12" y="23"/>
                    <a:pt x="12" y="23"/>
                    <a:pt x="12" y="25"/>
                  </a:cubicBezTo>
                  <a:lnTo>
                    <a:pt x="14" y="27"/>
                  </a:lnTo>
                  <a:cubicBezTo>
                    <a:pt x="15" y="27"/>
                    <a:pt x="15" y="28"/>
                    <a:pt x="16" y="27"/>
                  </a:cubicBezTo>
                  <a:cubicBezTo>
                    <a:pt x="16" y="27"/>
                    <a:pt x="20" y="33"/>
                    <a:pt x="21" y="34"/>
                  </a:cubicBezTo>
                  <a:cubicBezTo>
                    <a:pt x="21" y="34"/>
                    <a:pt x="22" y="35"/>
                    <a:pt x="22" y="35"/>
                  </a:cubicBezTo>
                  <a:cubicBezTo>
                    <a:pt x="23" y="35"/>
                    <a:pt x="23" y="35"/>
                    <a:pt x="24" y="35"/>
                  </a:cubicBezTo>
                  <a:cubicBezTo>
                    <a:pt x="24" y="37"/>
                    <a:pt x="27" y="38"/>
                    <a:pt x="29" y="38"/>
                  </a:cubicBezTo>
                  <a:cubicBezTo>
                    <a:pt x="29" y="38"/>
                    <a:pt x="30" y="38"/>
                    <a:pt x="30" y="38"/>
                  </a:cubicBezTo>
                  <a:cubicBezTo>
                    <a:pt x="31" y="38"/>
                    <a:pt x="32" y="38"/>
                    <a:pt x="32" y="37"/>
                  </a:cubicBezTo>
                  <a:cubicBezTo>
                    <a:pt x="33" y="37"/>
                    <a:pt x="33" y="36"/>
                    <a:pt x="34" y="36"/>
                  </a:cubicBezTo>
                  <a:cubicBezTo>
                    <a:pt x="36" y="36"/>
                    <a:pt x="35" y="40"/>
                    <a:pt x="36" y="41"/>
                  </a:cubicBezTo>
                  <a:cubicBezTo>
                    <a:pt x="37" y="41"/>
                    <a:pt x="39" y="42"/>
                    <a:pt x="40" y="42"/>
                  </a:cubicBezTo>
                  <a:cubicBezTo>
                    <a:pt x="43" y="42"/>
                    <a:pt x="45" y="43"/>
                    <a:pt x="48" y="43"/>
                  </a:cubicBezTo>
                  <a:cubicBezTo>
                    <a:pt x="48" y="41"/>
                    <a:pt x="49" y="41"/>
                    <a:pt x="49" y="40"/>
                  </a:cubicBezTo>
                  <a:cubicBezTo>
                    <a:pt x="49" y="39"/>
                    <a:pt x="50" y="38"/>
                    <a:pt x="51" y="38"/>
                  </a:cubicBezTo>
                  <a:lnTo>
                    <a:pt x="51" y="37"/>
                  </a:lnTo>
                  <a:cubicBezTo>
                    <a:pt x="50" y="37"/>
                    <a:pt x="50" y="35"/>
                    <a:pt x="50" y="34"/>
                  </a:cubicBezTo>
                  <a:cubicBezTo>
                    <a:pt x="48" y="34"/>
                    <a:pt x="46" y="31"/>
                    <a:pt x="45" y="29"/>
                  </a:cubicBezTo>
                  <a:cubicBezTo>
                    <a:pt x="45" y="28"/>
                    <a:pt x="47" y="27"/>
                    <a:pt x="47" y="26"/>
                  </a:cubicBezTo>
                  <a:cubicBezTo>
                    <a:pt x="47" y="24"/>
                    <a:pt x="45" y="24"/>
                    <a:pt x="44" y="24"/>
                  </a:cubicBezTo>
                  <a:cubicBezTo>
                    <a:pt x="43" y="24"/>
                    <a:pt x="42" y="19"/>
                    <a:pt x="42" y="18"/>
                  </a:cubicBezTo>
                  <a:cubicBezTo>
                    <a:pt x="42" y="18"/>
                    <a:pt x="41" y="17"/>
                    <a:pt x="41" y="17"/>
                  </a:cubicBezTo>
                  <a:cubicBezTo>
                    <a:pt x="41" y="16"/>
                    <a:pt x="43" y="16"/>
                    <a:pt x="43" y="15"/>
                  </a:cubicBezTo>
                  <a:cubicBezTo>
                    <a:pt x="43" y="14"/>
                    <a:pt x="43" y="14"/>
                    <a:pt x="43" y="1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2" name="Freeform 248">
              <a:extLst>
                <a:ext uri="{FF2B5EF4-FFF2-40B4-BE49-F238E27FC236}">
                  <a16:creationId xmlns:a16="http://schemas.microsoft.com/office/drawing/2014/main" id="{9A4670DF-3323-4552-91AA-AC7671605737}"/>
                </a:ext>
              </a:extLst>
            </p:cNvPr>
            <p:cNvSpPr>
              <a:spLocks/>
            </p:cNvSpPr>
            <p:nvPr>
              <p:custDataLst>
                <p:tags r:id="rId248"/>
              </p:custDataLst>
            </p:nvPr>
          </p:nvSpPr>
          <p:spPr bwMode="auto">
            <a:xfrm>
              <a:off x="3055172" y="4314796"/>
              <a:ext cx="63692" cy="85530"/>
            </a:xfrm>
            <a:custGeom>
              <a:avLst/>
              <a:gdLst>
                <a:gd name="T0" fmla="*/ 0 w 10"/>
                <a:gd name="T1" fmla="*/ 11 h 12"/>
                <a:gd name="T2" fmla="*/ 3 w 10"/>
                <a:gd name="T3" fmla="*/ 12 h 12"/>
                <a:gd name="T4" fmla="*/ 7 w 10"/>
                <a:gd name="T5" fmla="*/ 9 h 12"/>
                <a:gd name="T6" fmla="*/ 6 w 10"/>
                <a:gd name="T7" fmla="*/ 6 h 12"/>
                <a:gd name="T8" fmla="*/ 10 w 10"/>
                <a:gd name="T9" fmla="*/ 3 h 12"/>
                <a:gd name="T10" fmla="*/ 9 w 10"/>
                <a:gd name="T11" fmla="*/ 0 h 12"/>
                <a:gd name="T12" fmla="*/ 4 w 10"/>
                <a:gd name="T13" fmla="*/ 3 h 12"/>
                <a:gd name="T14" fmla="*/ 1 w 10"/>
                <a:gd name="T15" fmla="*/ 1 h 12"/>
                <a:gd name="T16" fmla="*/ 0 w 10"/>
                <a:gd name="T17" fmla="*/ 11 h 12"/>
                <a:gd name="T18" fmla="*/ 0 w 10"/>
                <a:gd name="T19" fmla="*/ 11 h 12"/>
                <a:gd name="T20" fmla="*/ 0 w 10"/>
                <a:gd name="T21" fmla="*/ 11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12"/>
                <a:gd name="T35" fmla="*/ 10 w 10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12">
                  <a:moveTo>
                    <a:pt x="0" y="11"/>
                  </a:moveTo>
                  <a:cubicBezTo>
                    <a:pt x="1" y="11"/>
                    <a:pt x="2" y="12"/>
                    <a:pt x="3" y="12"/>
                  </a:cubicBezTo>
                  <a:cubicBezTo>
                    <a:pt x="4" y="12"/>
                    <a:pt x="7" y="9"/>
                    <a:pt x="7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4"/>
                    <a:pt x="9" y="4"/>
                    <a:pt x="10" y="3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7" y="0"/>
                    <a:pt x="5" y="3"/>
                    <a:pt x="4" y="3"/>
                  </a:cubicBezTo>
                  <a:cubicBezTo>
                    <a:pt x="3" y="3"/>
                    <a:pt x="1" y="2"/>
                    <a:pt x="1" y="1"/>
                  </a:cubicBezTo>
                  <a:cubicBezTo>
                    <a:pt x="1" y="2"/>
                    <a:pt x="0" y="10"/>
                    <a:pt x="0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3" name="Freeform 249">
              <a:extLst>
                <a:ext uri="{FF2B5EF4-FFF2-40B4-BE49-F238E27FC236}">
                  <a16:creationId xmlns:a16="http://schemas.microsoft.com/office/drawing/2014/main" id="{CE2F84B8-67C7-4977-AB2D-D173A82CFA58}"/>
                </a:ext>
              </a:extLst>
            </p:cNvPr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3047893" y="4336633"/>
              <a:ext cx="359407" cy="320282"/>
            </a:xfrm>
            <a:custGeom>
              <a:avLst/>
              <a:gdLst>
                <a:gd name="T0" fmla="*/ 42 w 55"/>
                <a:gd name="T1" fmla="*/ 22 h 46"/>
                <a:gd name="T2" fmla="*/ 42 w 55"/>
                <a:gd name="T3" fmla="*/ 20 h 46"/>
                <a:gd name="T4" fmla="*/ 40 w 55"/>
                <a:gd name="T5" fmla="*/ 17 h 46"/>
                <a:gd name="T6" fmla="*/ 34 w 55"/>
                <a:gd name="T7" fmla="*/ 12 h 46"/>
                <a:gd name="T8" fmla="*/ 34 w 55"/>
                <a:gd name="T9" fmla="*/ 10 h 46"/>
                <a:gd name="T10" fmla="*/ 31 w 55"/>
                <a:gd name="T11" fmla="*/ 9 h 46"/>
                <a:gd name="T12" fmla="*/ 27 w 55"/>
                <a:gd name="T13" fmla="*/ 9 h 46"/>
                <a:gd name="T14" fmla="*/ 25 w 55"/>
                <a:gd name="T15" fmla="*/ 9 h 46"/>
                <a:gd name="T16" fmla="*/ 23 w 55"/>
                <a:gd name="T17" fmla="*/ 8 h 46"/>
                <a:gd name="T18" fmla="*/ 18 w 55"/>
                <a:gd name="T19" fmla="*/ 3 h 46"/>
                <a:gd name="T20" fmla="*/ 11 w 55"/>
                <a:gd name="T21" fmla="*/ 0 h 46"/>
                <a:gd name="T22" fmla="*/ 7 w 55"/>
                <a:gd name="T23" fmla="*/ 3 h 46"/>
                <a:gd name="T24" fmla="*/ 8 w 55"/>
                <a:gd name="T25" fmla="*/ 6 h 46"/>
                <a:gd name="T26" fmla="*/ 4 w 55"/>
                <a:gd name="T27" fmla="*/ 9 h 46"/>
                <a:gd name="T28" fmla="*/ 1 w 55"/>
                <a:gd name="T29" fmla="*/ 8 h 46"/>
                <a:gd name="T30" fmla="*/ 2 w 55"/>
                <a:gd name="T31" fmla="*/ 13 h 46"/>
                <a:gd name="T32" fmla="*/ 5 w 55"/>
                <a:gd name="T33" fmla="*/ 20 h 46"/>
                <a:gd name="T34" fmla="*/ 7 w 55"/>
                <a:gd name="T35" fmla="*/ 23 h 46"/>
                <a:gd name="T36" fmla="*/ 12 w 55"/>
                <a:gd name="T37" fmla="*/ 29 h 46"/>
                <a:gd name="T38" fmla="*/ 17 w 55"/>
                <a:gd name="T39" fmla="*/ 38 h 46"/>
                <a:gd name="T40" fmla="*/ 23 w 55"/>
                <a:gd name="T41" fmla="*/ 46 h 46"/>
                <a:gd name="T42" fmla="*/ 23 w 55"/>
                <a:gd name="T43" fmla="*/ 46 h 46"/>
                <a:gd name="T44" fmla="*/ 24 w 55"/>
                <a:gd name="T45" fmla="*/ 46 h 46"/>
                <a:gd name="T46" fmla="*/ 24 w 55"/>
                <a:gd name="T47" fmla="*/ 46 h 46"/>
                <a:gd name="T48" fmla="*/ 24 w 55"/>
                <a:gd name="T49" fmla="*/ 43 h 46"/>
                <a:gd name="T50" fmla="*/ 26 w 55"/>
                <a:gd name="T51" fmla="*/ 42 h 46"/>
                <a:gd name="T52" fmla="*/ 32 w 55"/>
                <a:gd name="T53" fmla="*/ 45 h 46"/>
                <a:gd name="T54" fmla="*/ 35 w 55"/>
                <a:gd name="T55" fmla="*/ 40 h 46"/>
                <a:gd name="T56" fmla="*/ 35 w 55"/>
                <a:gd name="T57" fmla="*/ 40 h 46"/>
                <a:gd name="T58" fmla="*/ 46 w 55"/>
                <a:gd name="T59" fmla="*/ 37 h 46"/>
                <a:gd name="T60" fmla="*/ 51 w 55"/>
                <a:gd name="T61" fmla="*/ 36 h 46"/>
                <a:gd name="T62" fmla="*/ 55 w 55"/>
                <a:gd name="T63" fmla="*/ 29 h 46"/>
                <a:gd name="T64" fmla="*/ 53 w 55"/>
                <a:gd name="T65" fmla="*/ 27 h 46"/>
                <a:gd name="T66" fmla="*/ 52 w 55"/>
                <a:gd name="T67" fmla="*/ 28 h 46"/>
                <a:gd name="T68" fmla="*/ 45 w 55"/>
                <a:gd name="T69" fmla="*/ 27 h 46"/>
                <a:gd name="T70" fmla="*/ 42 w 55"/>
                <a:gd name="T71" fmla="*/ 23 h 46"/>
                <a:gd name="T72" fmla="*/ 42 w 55"/>
                <a:gd name="T73" fmla="*/ 22 h 46"/>
                <a:gd name="T74" fmla="*/ 42 w 55"/>
                <a:gd name="T75" fmla="*/ 22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5"/>
                <a:gd name="T115" fmla="*/ 0 h 46"/>
                <a:gd name="T116" fmla="*/ 55 w 55"/>
                <a:gd name="T117" fmla="*/ 46 h 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5" h="46">
                  <a:moveTo>
                    <a:pt x="42" y="22"/>
                  </a:moveTo>
                  <a:cubicBezTo>
                    <a:pt x="41" y="22"/>
                    <a:pt x="42" y="21"/>
                    <a:pt x="42" y="20"/>
                  </a:cubicBezTo>
                  <a:cubicBezTo>
                    <a:pt x="42" y="19"/>
                    <a:pt x="40" y="18"/>
                    <a:pt x="40" y="17"/>
                  </a:cubicBezTo>
                  <a:cubicBezTo>
                    <a:pt x="36" y="14"/>
                    <a:pt x="35" y="13"/>
                    <a:pt x="34" y="12"/>
                  </a:cubicBezTo>
                  <a:cubicBezTo>
                    <a:pt x="34" y="12"/>
                    <a:pt x="34" y="11"/>
                    <a:pt x="34" y="10"/>
                  </a:cubicBezTo>
                  <a:cubicBezTo>
                    <a:pt x="33" y="10"/>
                    <a:pt x="32" y="10"/>
                    <a:pt x="31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9"/>
                    <a:pt x="26" y="10"/>
                    <a:pt x="25" y="9"/>
                  </a:cubicBezTo>
                  <a:cubicBezTo>
                    <a:pt x="24" y="9"/>
                    <a:pt x="23" y="9"/>
                    <a:pt x="23" y="8"/>
                  </a:cubicBezTo>
                  <a:cubicBezTo>
                    <a:pt x="22" y="5"/>
                    <a:pt x="22" y="4"/>
                    <a:pt x="18" y="3"/>
                  </a:cubicBezTo>
                  <a:cubicBezTo>
                    <a:pt x="14" y="2"/>
                    <a:pt x="15" y="1"/>
                    <a:pt x="11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7" y="4"/>
                    <a:pt x="7" y="5"/>
                    <a:pt x="8" y="6"/>
                  </a:cubicBezTo>
                  <a:cubicBezTo>
                    <a:pt x="8" y="6"/>
                    <a:pt x="5" y="9"/>
                    <a:pt x="4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8"/>
                    <a:pt x="0" y="13"/>
                    <a:pt x="2" y="13"/>
                  </a:cubicBezTo>
                  <a:cubicBezTo>
                    <a:pt x="2" y="15"/>
                    <a:pt x="5" y="17"/>
                    <a:pt x="5" y="20"/>
                  </a:cubicBezTo>
                  <a:cubicBezTo>
                    <a:pt x="7" y="20"/>
                    <a:pt x="6" y="21"/>
                    <a:pt x="7" y="23"/>
                  </a:cubicBezTo>
                  <a:cubicBezTo>
                    <a:pt x="9" y="24"/>
                    <a:pt x="12" y="26"/>
                    <a:pt x="12" y="29"/>
                  </a:cubicBezTo>
                  <a:cubicBezTo>
                    <a:pt x="12" y="33"/>
                    <a:pt x="16" y="34"/>
                    <a:pt x="17" y="38"/>
                  </a:cubicBezTo>
                  <a:cubicBezTo>
                    <a:pt x="19" y="41"/>
                    <a:pt x="22" y="42"/>
                    <a:pt x="23" y="46"/>
                  </a:cubicBezTo>
                  <a:lnTo>
                    <a:pt x="24" y="46"/>
                  </a:lnTo>
                  <a:cubicBezTo>
                    <a:pt x="25" y="45"/>
                    <a:pt x="24" y="45"/>
                    <a:pt x="24" y="43"/>
                  </a:cubicBezTo>
                  <a:cubicBezTo>
                    <a:pt x="24" y="43"/>
                    <a:pt x="26" y="42"/>
                    <a:pt x="26" y="42"/>
                  </a:cubicBezTo>
                  <a:cubicBezTo>
                    <a:pt x="29" y="42"/>
                    <a:pt x="31" y="43"/>
                    <a:pt x="32" y="45"/>
                  </a:cubicBezTo>
                  <a:cubicBezTo>
                    <a:pt x="33" y="43"/>
                    <a:pt x="35" y="40"/>
                    <a:pt x="35" y="40"/>
                  </a:cubicBezTo>
                  <a:lnTo>
                    <a:pt x="46" y="37"/>
                  </a:lnTo>
                  <a:lnTo>
                    <a:pt x="51" y="36"/>
                  </a:lnTo>
                  <a:lnTo>
                    <a:pt x="55" y="29"/>
                  </a:lnTo>
                  <a:lnTo>
                    <a:pt x="53" y="27"/>
                  </a:lnTo>
                  <a:lnTo>
                    <a:pt x="52" y="28"/>
                  </a:lnTo>
                  <a:lnTo>
                    <a:pt x="45" y="27"/>
                  </a:lnTo>
                  <a:lnTo>
                    <a:pt x="42" y="23"/>
                  </a:lnTo>
                  <a:lnTo>
                    <a:pt x="42" y="2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4" name="Freeform 250">
              <a:extLst>
                <a:ext uri="{FF2B5EF4-FFF2-40B4-BE49-F238E27FC236}">
                  <a16:creationId xmlns:a16="http://schemas.microsoft.com/office/drawing/2014/main" id="{B7B27D71-CD53-4C68-B6B5-63EFDAB2D11D}"/>
                </a:ext>
              </a:extLst>
            </p:cNvPr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3347247" y="4474937"/>
              <a:ext cx="121016" cy="171060"/>
            </a:xfrm>
            <a:custGeom>
              <a:avLst/>
              <a:gdLst>
                <a:gd name="T0" fmla="*/ 9 w 18"/>
                <a:gd name="T1" fmla="*/ 0 h 25"/>
                <a:gd name="T2" fmla="*/ 12 w 18"/>
                <a:gd name="T3" fmla="*/ 5 h 25"/>
                <a:gd name="T4" fmla="*/ 18 w 18"/>
                <a:gd name="T5" fmla="*/ 8 h 25"/>
                <a:gd name="T6" fmla="*/ 14 w 18"/>
                <a:gd name="T7" fmla="*/ 18 h 25"/>
                <a:gd name="T8" fmla="*/ 10 w 18"/>
                <a:gd name="T9" fmla="*/ 21 h 25"/>
                <a:gd name="T10" fmla="*/ 7 w 18"/>
                <a:gd name="T11" fmla="*/ 22 h 25"/>
                <a:gd name="T12" fmla="*/ 2 w 18"/>
                <a:gd name="T13" fmla="*/ 25 h 25"/>
                <a:gd name="T14" fmla="*/ 2 w 18"/>
                <a:gd name="T15" fmla="*/ 23 h 25"/>
                <a:gd name="T16" fmla="*/ 0 w 18"/>
                <a:gd name="T17" fmla="*/ 19 h 25"/>
                <a:gd name="T18" fmla="*/ 0 w 18"/>
                <a:gd name="T19" fmla="*/ 19 h 25"/>
                <a:gd name="T20" fmla="*/ 0 w 18"/>
                <a:gd name="T21" fmla="*/ 17 h 25"/>
                <a:gd name="T22" fmla="*/ 5 w 18"/>
                <a:gd name="T23" fmla="*/ 16 h 25"/>
                <a:gd name="T24" fmla="*/ 9 w 18"/>
                <a:gd name="T25" fmla="*/ 9 h 25"/>
                <a:gd name="T26" fmla="*/ 7 w 18"/>
                <a:gd name="T27" fmla="*/ 7 h 25"/>
                <a:gd name="T28" fmla="*/ 9 w 18"/>
                <a:gd name="T29" fmla="*/ 0 h 25"/>
                <a:gd name="T30" fmla="*/ 9 w 18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25"/>
                <a:gd name="T50" fmla="*/ 18 w 18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25">
                  <a:moveTo>
                    <a:pt x="9" y="0"/>
                  </a:moveTo>
                  <a:cubicBezTo>
                    <a:pt x="9" y="2"/>
                    <a:pt x="10" y="4"/>
                    <a:pt x="12" y="5"/>
                  </a:cubicBezTo>
                  <a:cubicBezTo>
                    <a:pt x="15" y="6"/>
                    <a:pt x="18" y="6"/>
                    <a:pt x="18" y="8"/>
                  </a:cubicBezTo>
                  <a:cubicBezTo>
                    <a:pt x="18" y="11"/>
                    <a:pt x="14" y="14"/>
                    <a:pt x="14" y="18"/>
                  </a:cubicBezTo>
                  <a:cubicBezTo>
                    <a:pt x="13" y="18"/>
                    <a:pt x="10" y="20"/>
                    <a:pt x="10" y="21"/>
                  </a:cubicBezTo>
                  <a:cubicBezTo>
                    <a:pt x="10" y="21"/>
                    <a:pt x="8" y="22"/>
                    <a:pt x="7" y="22"/>
                  </a:cubicBezTo>
                  <a:cubicBezTo>
                    <a:pt x="7" y="25"/>
                    <a:pt x="4" y="23"/>
                    <a:pt x="2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1"/>
                    <a:pt x="1" y="20"/>
                    <a:pt x="0" y="19"/>
                  </a:cubicBezTo>
                  <a:lnTo>
                    <a:pt x="0" y="17"/>
                  </a:lnTo>
                  <a:lnTo>
                    <a:pt x="5" y="16"/>
                  </a:lnTo>
                  <a:lnTo>
                    <a:pt x="9" y="9"/>
                  </a:lnTo>
                  <a:lnTo>
                    <a:pt x="7" y="7"/>
                  </a:lnTo>
                  <a:lnTo>
                    <a:pt x="9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5" name="Freeform 251">
              <a:extLst>
                <a:ext uri="{FF2B5EF4-FFF2-40B4-BE49-F238E27FC236}">
                  <a16:creationId xmlns:a16="http://schemas.microsoft.com/office/drawing/2014/main" id="{2FAC03DC-C36D-40F5-9D06-0CB7632C9E12}"/>
                </a:ext>
              </a:extLst>
            </p:cNvPr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3197115" y="4592313"/>
              <a:ext cx="163780" cy="142853"/>
            </a:xfrm>
            <a:custGeom>
              <a:avLst/>
              <a:gdLst>
                <a:gd name="T0" fmla="*/ 0 w 25"/>
                <a:gd name="T1" fmla="*/ 10 h 21"/>
                <a:gd name="T2" fmla="*/ 1 w 25"/>
                <a:gd name="T3" fmla="*/ 9 h 21"/>
                <a:gd name="T4" fmla="*/ 1 w 25"/>
                <a:gd name="T5" fmla="*/ 9 h 21"/>
                <a:gd name="T6" fmla="*/ 1 w 25"/>
                <a:gd name="T7" fmla="*/ 6 h 21"/>
                <a:gd name="T8" fmla="*/ 3 w 25"/>
                <a:gd name="T9" fmla="*/ 5 h 21"/>
                <a:gd name="T10" fmla="*/ 9 w 25"/>
                <a:gd name="T11" fmla="*/ 8 h 21"/>
                <a:gd name="T12" fmla="*/ 12 w 25"/>
                <a:gd name="T13" fmla="*/ 3 h 21"/>
                <a:gd name="T14" fmla="*/ 12 w 25"/>
                <a:gd name="T15" fmla="*/ 3 h 21"/>
                <a:gd name="T16" fmla="*/ 23 w 25"/>
                <a:gd name="T17" fmla="*/ 0 h 21"/>
                <a:gd name="T18" fmla="*/ 23 w 25"/>
                <a:gd name="T19" fmla="*/ 2 h 21"/>
                <a:gd name="T20" fmla="*/ 23 w 25"/>
                <a:gd name="T21" fmla="*/ 2 h 21"/>
                <a:gd name="T22" fmla="*/ 25 w 25"/>
                <a:gd name="T23" fmla="*/ 6 h 21"/>
                <a:gd name="T24" fmla="*/ 25 w 25"/>
                <a:gd name="T25" fmla="*/ 9 h 21"/>
                <a:gd name="T26" fmla="*/ 24 w 25"/>
                <a:gd name="T27" fmla="*/ 9 h 21"/>
                <a:gd name="T28" fmla="*/ 18 w 25"/>
                <a:gd name="T29" fmla="*/ 14 h 21"/>
                <a:gd name="T30" fmla="*/ 8 w 25"/>
                <a:gd name="T31" fmla="*/ 18 h 21"/>
                <a:gd name="T32" fmla="*/ 3 w 25"/>
                <a:gd name="T33" fmla="*/ 21 h 21"/>
                <a:gd name="T34" fmla="*/ 0 w 25"/>
                <a:gd name="T35" fmla="*/ 10 h 21"/>
                <a:gd name="T36" fmla="*/ 0 w 25"/>
                <a:gd name="T37" fmla="*/ 10 h 21"/>
                <a:gd name="T38" fmla="*/ 0 w 25"/>
                <a:gd name="T39" fmla="*/ 10 h 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"/>
                <a:gd name="T61" fmla="*/ 0 h 21"/>
                <a:gd name="T62" fmla="*/ 25 w 25"/>
                <a:gd name="T63" fmla="*/ 21 h 2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" h="21">
                  <a:moveTo>
                    <a:pt x="0" y="10"/>
                  </a:moveTo>
                  <a:lnTo>
                    <a:pt x="1" y="9"/>
                  </a:lnTo>
                  <a:cubicBezTo>
                    <a:pt x="2" y="8"/>
                    <a:pt x="1" y="8"/>
                    <a:pt x="1" y="6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6" y="5"/>
                    <a:pt x="8" y="6"/>
                    <a:pt x="9" y="8"/>
                  </a:cubicBezTo>
                  <a:cubicBezTo>
                    <a:pt x="10" y="6"/>
                    <a:pt x="12" y="3"/>
                    <a:pt x="12" y="3"/>
                  </a:cubicBezTo>
                  <a:lnTo>
                    <a:pt x="23" y="0"/>
                  </a:lnTo>
                  <a:lnTo>
                    <a:pt x="23" y="2"/>
                  </a:lnTo>
                  <a:cubicBezTo>
                    <a:pt x="24" y="3"/>
                    <a:pt x="25" y="4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5" y="8"/>
                    <a:pt x="24" y="9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4" y="15"/>
                    <a:pt x="12" y="16"/>
                    <a:pt x="8" y="18"/>
                  </a:cubicBezTo>
                  <a:cubicBezTo>
                    <a:pt x="6" y="18"/>
                    <a:pt x="4" y="20"/>
                    <a:pt x="3" y="21"/>
                  </a:cubicBezTo>
                  <a:cubicBezTo>
                    <a:pt x="2" y="17"/>
                    <a:pt x="1" y="13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6" name="Freeform 252">
              <a:extLst>
                <a:ext uri="{FF2B5EF4-FFF2-40B4-BE49-F238E27FC236}">
                  <a16:creationId xmlns:a16="http://schemas.microsoft.com/office/drawing/2014/main" id="{4C053EB0-4AE2-4C22-8FAC-3647FC3F0F32}"/>
                </a:ext>
              </a:extLst>
            </p:cNvPr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3321771" y="4454009"/>
              <a:ext cx="85530" cy="74611"/>
            </a:xfrm>
            <a:custGeom>
              <a:avLst/>
              <a:gdLst>
                <a:gd name="T0" fmla="*/ 0 w 13"/>
                <a:gd name="T1" fmla="*/ 5 h 11"/>
                <a:gd name="T2" fmla="*/ 3 w 13"/>
                <a:gd name="T3" fmla="*/ 6 h 11"/>
                <a:gd name="T4" fmla="*/ 12 w 13"/>
                <a:gd name="T5" fmla="*/ 0 h 11"/>
                <a:gd name="T6" fmla="*/ 13 w 13"/>
                <a:gd name="T7" fmla="*/ 3 h 11"/>
                <a:gd name="T8" fmla="*/ 13 w 13"/>
                <a:gd name="T9" fmla="*/ 3 h 11"/>
                <a:gd name="T10" fmla="*/ 11 w 13"/>
                <a:gd name="T11" fmla="*/ 9 h 11"/>
                <a:gd name="T12" fmla="*/ 10 w 13"/>
                <a:gd name="T13" fmla="*/ 11 h 11"/>
                <a:gd name="T14" fmla="*/ 3 w 13"/>
                <a:gd name="T15" fmla="*/ 10 h 11"/>
                <a:gd name="T16" fmla="*/ 0 w 13"/>
                <a:gd name="T17" fmla="*/ 5 h 11"/>
                <a:gd name="T18" fmla="*/ 0 w 13"/>
                <a:gd name="T19" fmla="*/ 5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11"/>
                <a:gd name="T32" fmla="*/ 13 w 13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11">
                  <a:moveTo>
                    <a:pt x="0" y="5"/>
                  </a:moveTo>
                  <a:cubicBezTo>
                    <a:pt x="2" y="5"/>
                    <a:pt x="0" y="7"/>
                    <a:pt x="3" y="6"/>
                  </a:cubicBezTo>
                  <a:cubicBezTo>
                    <a:pt x="8" y="6"/>
                    <a:pt x="9" y="5"/>
                    <a:pt x="12" y="0"/>
                  </a:cubicBezTo>
                  <a:cubicBezTo>
                    <a:pt x="13" y="1"/>
                    <a:pt x="13" y="1"/>
                    <a:pt x="13" y="3"/>
                  </a:cubicBezTo>
                  <a:lnTo>
                    <a:pt x="11" y="9"/>
                  </a:lnTo>
                  <a:lnTo>
                    <a:pt x="10" y="11"/>
                  </a:lnTo>
                  <a:lnTo>
                    <a:pt x="3" y="10"/>
                  </a:lnTo>
                  <a:lnTo>
                    <a:pt x="0" y="5"/>
                  </a:ln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7" name="Freeform 253">
              <a:extLst>
                <a:ext uri="{FF2B5EF4-FFF2-40B4-BE49-F238E27FC236}">
                  <a16:creationId xmlns:a16="http://schemas.microsoft.com/office/drawing/2014/main" id="{BCB87241-503E-4EAA-91E3-4C3FD3C360E7}"/>
                </a:ext>
              </a:extLst>
            </p:cNvPr>
            <p:cNvSpPr>
              <a:spLocks/>
            </p:cNvSpPr>
            <p:nvPr>
              <p:custDataLst>
                <p:tags r:id="rId253"/>
              </p:custDataLst>
            </p:nvPr>
          </p:nvSpPr>
          <p:spPr bwMode="auto">
            <a:xfrm>
              <a:off x="3097937" y="4229266"/>
              <a:ext cx="171060" cy="171060"/>
            </a:xfrm>
            <a:custGeom>
              <a:avLst/>
              <a:gdLst>
                <a:gd name="T0" fmla="*/ 26 w 26"/>
                <a:gd name="T1" fmla="*/ 20 h 24"/>
                <a:gd name="T2" fmla="*/ 24 w 26"/>
                <a:gd name="T3" fmla="*/ 18 h 24"/>
                <a:gd name="T4" fmla="*/ 24 w 26"/>
                <a:gd name="T5" fmla="*/ 18 h 24"/>
                <a:gd name="T6" fmla="*/ 24 w 26"/>
                <a:gd name="T7" fmla="*/ 15 h 24"/>
                <a:gd name="T8" fmla="*/ 18 w 26"/>
                <a:gd name="T9" fmla="*/ 9 h 24"/>
                <a:gd name="T10" fmla="*/ 19 w 26"/>
                <a:gd name="T11" fmla="*/ 7 h 24"/>
                <a:gd name="T12" fmla="*/ 15 w 26"/>
                <a:gd name="T13" fmla="*/ 2 h 24"/>
                <a:gd name="T14" fmla="*/ 15 w 26"/>
                <a:gd name="T15" fmla="*/ 2 h 24"/>
                <a:gd name="T16" fmla="*/ 15 w 26"/>
                <a:gd name="T17" fmla="*/ 2 h 24"/>
                <a:gd name="T18" fmla="*/ 15 w 26"/>
                <a:gd name="T19" fmla="*/ 2 h 24"/>
                <a:gd name="T20" fmla="*/ 11 w 26"/>
                <a:gd name="T21" fmla="*/ 1 h 24"/>
                <a:gd name="T22" fmla="*/ 10 w 26"/>
                <a:gd name="T23" fmla="*/ 0 h 24"/>
                <a:gd name="T24" fmla="*/ 7 w 26"/>
                <a:gd name="T25" fmla="*/ 4 h 24"/>
                <a:gd name="T26" fmla="*/ 7 w 26"/>
                <a:gd name="T27" fmla="*/ 9 h 24"/>
                <a:gd name="T28" fmla="*/ 3 w 26"/>
                <a:gd name="T29" fmla="*/ 12 h 24"/>
                <a:gd name="T30" fmla="*/ 10 w 26"/>
                <a:gd name="T31" fmla="*/ 18 h 24"/>
                <a:gd name="T32" fmla="*/ 15 w 26"/>
                <a:gd name="T33" fmla="*/ 23 h 24"/>
                <a:gd name="T34" fmla="*/ 17 w 26"/>
                <a:gd name="T35" fmla="*/ 24 h 24"/>
                <a:gd name="T36" fmla="*/ 19 w 26"/>
                <a:gd name="T37" fmla="*/ 24 h 24"/>
                <a:gd name="T38" fmla="*/ 23 w 26"/>
                <a:gd name="T39" fmla="*/ 24 h 24"/>
                <a:gd name="T40" fmla="*/ 23 w 26"/>
                <a:gd name="T41" fmla="*/ 24 h 24"/>
                <a:gd name="T42" fmla="*/ 23 w 26"/>
                <a:gd name="T43" fmla="*/ 22 h 24"/>
                <a:gd name="T44" fmla="*/ 23 w 26"/>
                <a:gd name="T45" fmla="*/ 22 h 24"/>
                <a:gd name="T46" fmla="*/ 24 w 26"/>
                <a:gd name="T47" fmla="*/ 21 h 24"/>
                <a:gd name="T48" fmla="*/ 24 w 26"/>
                <a:gd name="T49" fmla="*/ 21 h 24"/>
                <a:gd name="T50" fmla="*/ 26 w 26"/>
                <a:gd name="T51" fmla="*/ 20 h 24"/>
                <a:gd name="T52" fmla="*/ 26 w 26"/>
                <a:gd name="T53" fmla="*/ 20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6"/>
                <a:gd name="T82" fmla="*/ 0 h 24"/>
                <a:gd name="T83" fmla="*/ 26 w 26"/>
                <a:gd name="T84" fmla="*/ 24 h 2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6" h="24">
                  <a:moveTo>
                    <a:pt x="26" y="20"/>
                  </a:moveTo>
                  <a:lnTo>
                    <a:pt x="24" y="18"/>
                  </a:lnTo>
                  <a:cubicBezTo>
                    <a:pt x="24" y="16"/>
                    <a:pt x="24" y="16"/>
                    <a:pt x="24" y="15"/>
                  </a:cubicBezTo>
                  <a:cubicBezTo>
                    <a:pt x="21" y="15"/>
                    <a:pt x="18" y="11"/>
                    <a:pt x="18" y="9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8" y="7"/>
                    <a:pt x="15" y="3"/>
                    <a:pt x="15" y="2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7" y="3"/>
                    <a:pt x="7" y="4"/>
                  </a:cubicBezTo>
                  <a:cubicBezTo>
                    <a:pt x="7" y="5"/>
                    <a:pt x="7" y="8"/>
                    <a:pt x="7" y="9"/>
                  </a:cubicBezTo>
                  <a:cubicBezTo>
                    <a:pt x="6" y="9"/>
                    <a:pt x="4" y="11"/>
                    <a:pt x="3" y="12"/>
                  </a:cubicBezTo>
                  <a:cubicBezTo>
                    <a:pt x="4" y="15"/>
                    <a:pt x="0" y="14"/>
                    <a:pt x="10" y="18"/>
                  </a:cubicBezTo>
                  <a:cubicBezTo>
                    <a:pt x="15" y="19"/>
                    <a:pt x="14" y="23"/>
                    <a:pt x="15" y="23"/>
                  </a:cubicBezTo>
                  <a:cubicBezTo>
                    <a:pt x="15" y="24"/>
                    <a:pt x="16" y="24"/>
                    <a:pt x="17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19" y="24"/>
                    <a:pt x="22" y="24"/>
                    <a:pt x="23" y="24"/>
                  </a:cubicBezTo>
                  <a:lnTo>
                    <a:pt x="23" y="22"/>
                  </a:lnTo>
                  <a:cubicBezTo>
                    <a:pt x="24" y="22"/>
                    <a:pt x="24" y="21"/>
                    <a:pt x="24" y="21"/>
                  </a:cubicBezTo>
                  <a:lnTo>
                    <a:pt x="26" y="2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8" name="Freeform 254">
              <a:extLst>
                <a:ext uri="{FF2B5EF4-FFF2-40B4-BE49-F238E27FC236}">
                  <a16:creationId xmlns:a16="http://schemas.microsoft.com/office/drawing/2014/main" id="{79490E05-51E3-47F6-AB5C-D3D68190CA74}"/>
                </a:ext>
              </a:extLst>
            </p:cNvPr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3446426" y="4208338"/>
              <a:ext cx="221104" cy="181068"/>
            </a:xfrm>
            <a:custGeom>
              <a:avLst/>
              <a:gdLst>
                <a:gd name="T0" fmla="*/ 2 w 34"/>
                <a:gd name="T1" fmla="*/ 9 h 26"/>
                <a:gd name="T2" fmla="*/ 4 w 34"/>
                <a:gd name="T3" fmla="*/ 9 h 26"/>
                <a:gd name="T4" fmla="*/ 8 w 34"/>
                <a:gd name="T5" fmla="*/ 7 h 26"/>
                <a:gd name="T6" fmla="*/ 10 w 34"/>
                <a:gd name="T7" fmla="*/ 3 h 26"/>
                <a:gd name="T8" fmla="*/ 13 w 34"/>
                <a:gd name="T9" fmla="*/ 3 h 26"/>
                <a:gd name="T10" fmla="*/ 17 w 34"/>
                <a:gd name="T11" fmla="*/ 4 h 26"/>
                <a:gd name="T12" fmla="*/ 21 w 34"/>
                <a:gd name="T13" fmla="*/ 2 h 26"/>
                <a:gd name="T14" fmla="*/ 22 w 34"/>
                <a:gd name="T15" fmla="*/ 0 h 26"/>
                <a:gd name="T16" fmla="*/ 24 w 34"/>
                <a:gd name="T17" fmla="*/ 1 h 26"/>
                <a:gd name="T18" fmla="*/ 26 w 34"/>
                <a:gd name="T19" fmla="*/ 5 h 26"/>
                <a:gd name="T20" fmla="*/ 28 w 34"/>
                <a:gd name="T21" fmla="*/ 3 h 26"/>
                <a:gd name="T22" fmla="*/ 28 w 34"/>
                <a:gd name="T23" fmla="*/ 3 h 26"/>
                <a:gd name="T24" fmla="*/ 32 w 34"/>
                <a:gd name="T25" fmla="*/ 3 h 26"/>
                <a:gd name="T26" fmla="*/ 33 w 34"/>
                <a:gd name="T27" fmla="*/ 3 h 26"/>
                <a:gd name="T28" fmla="*/ 33 w 34"/>
                <a:gd name="T29" fmla="*/ 3 h 26"/>
                <a:gd name="T30" fmla="*/ 34 w 34"/>
                <a:gd name="T31" fmla="*/ 4 h 26"/>
                <a:gd name="T32" fmla="*/ 25 w 34"/>
                <a:gd name="T33" fmla="*/ 7 h 26"/>
                <a:gd name="T34" fmla="*/ 27 w 34"/>
                <a:gd name="T35" fmla="*/ 9 h 26"/>
                <a:gd name="T36" fmla="*/ 25 w 34"/>
                <a:gd name="T37" fmla="*/ 12 h 26"/>
                <a:gd name="T38" fmla="*/ 22 w 34"/>
                <a:gd name="T39" fmla="*/ 20 h 26"/>
                <a:gd name="T40" fmla="*/ 21 w 34"/>
                <a:gd name="T41" fmla="*/ 19 h 26"/>
                <a:gd name="T42" fmla="*/ 18 w 34"/>
                <a:gd name="T43" fmla="*/ 21 h 26"/>
                <a:gd name="T44" fmla="*/ 16 w 34"/>
                <a:gd name="T45" fmla="*/ 24 h 26"/>
                <a:gd name="T46" fmla="*/ 10 w 34"/>
                <a:gd name="T47" fmla="*/ 26 h 26"/>
                <a:gd name="T48" fmla="*/ 4 w 34"/>
                <a:gd name="T49" fmla="*/ 25 h 26"/>
                <a:gd name="T50" fmla="*/ 6 w 34"/>
                <a:gd name="T51" fmla="*/ 22 h 26"/>
                <a:gd name="T52" fmla="*/ 3 w 34"/>
                <a:gd name="T53" fmla="*/ 20 h 26"/>
                <a:gd name="T54" fmla="*/ 1 w 34"/>
                <a:gd name="T55" fmla="*/ 14 h 26"/>
                <a:gd name="T56" fmla="*/ 0 w 34"/>
                <a:gd name="T57" fmla="*/ 13 h 26"/>
                <a:gd name="T58" fmla="*/ 2 w 34"/>
                <a:gd name="T59" fmla="*/ 11 h 26"/>
                <a:gd name="T60" fmla="*/ 2 w 34"/>
                <a:gd name="T61" fmla="*/ 9 h 26"/>
                <a:gd name="T62" fmla="*/ 2 w 34"/>
                <a:gd name="T63" fmla="*/ 9 h 26"/>
                <a:gd name="T64" fmla="*/ 2 w 34"/>
                <a:gd name="T65" fmla="*/ 9 h 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"/>
                <a:gd name="T100" fmla="*/ 0 h 26"/>
                <a:gd name="T101" fmla="*/ 34 w 34"/>
                <a:gd name="T102" fmla="*/ 26 h 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" h="26">
                  <a:moveTo>
                    <a:pt x="2" y="9"/>
                  </a:moveTo>
                  <a:cubicBezTo>
                    <a:pt x="3" y="10"/>
                    <a:pt x="3" y="9"/>
                    <a:pt x="4" y="9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9" y="5"/>
                    <a:pt x="9" y="3"/>
                    <a:pt x="10" y="3"/>
                  </a:cubicBezTo>
                  <a:cubicBezTo>
                    <a:pt x="11" y="2"/>
                    <a:pt x="12" y="3"/>
                    <a:pt x="13" y="3"/>
                  </a:cubicBezTo>
                  <a:cubicBezTo>
                    <a:pt x="15" y="3"/>
                    <a:pt x="15" y="4"/>
                    <a:pt x="17" y="4"/>
                  </a:cubicBezTo>
                  <a:cubicBezTo>
                    <a:pt x="19" y="4"/>
                    <a:pt x="19" y="3"/>
                    <a:pt x="21" y="2"/>
                  </a:cubicBezTo>
                  <a:cubicBezTo>
                    <a:pt x="21" y="2"/>
                    <a:pt x="22" y="0"/>
                    <a:pt x="22" y="0"/>
                  </a:cubicBezTo>
                  <a:cubicBezTo>
                    <a:pt x="23" y="0"/>
                    <a:pt x="24" y="1"/>
                    <a:pt x="24" y="1"/>
                  </a:cubicBezTo>
                  <a:cubicBezTo>
                    <a:pt x="25" y="3"/>
                    <a:pt x="24" y="5"/>
                    <a:pt x="26" y="5"/>
                  </a:cubicBezTo>
                  <a:cubicBezTo>
                    <a:pt x="27" y="5"/>
                    <a:pt x="28" y="3"/>
                    <a:pt x="28" y="3"/>
                  </a:cubicBezTo>
                  <a:lnTo>
                    <a:pt x="32" y="3"/>
                  </a:lnTo>
                  <a:lnTo>
                    <a:pt x="33" y="3"/>
                  </a:lnTo>
                  <a:cubicBezTo>
                    <a:pt x="34" y="3"/>
                    <a:pt x="34" y="4"/>
                    <a:pt x="34" y="4"/>
                  </a:cubicBezTo>
                  <a:cubicBezTo>
                    <a:pt x="32" y="5"/>
                    <a:pt x="25" y="5"/>
                    <a:pt x="25" y="7"/>
                  </a:cubicBezTo>
                  <a:cubicBezTo>
                    <a:pt x="25" y="8"/>
                    <a:pt x="27" y="8"/>
                    <a:pt x="27" y="9"/>
                  </a:cubicBezTo>
                  <a:cubicBezTo>
                    <a:pt x="27" y="10"/>
                    <a:pt x="25" y="10"/>
                    <a:pt x="25" y="12"/>
                  </a:cubicBezTo>
                  <a:cubicBezTo>
                    <a:pt x="23" y="12"/>
                    <a:pt x="22" y="17"/>
                    <a:pt x="22" y="20"/>
                  </a:cubicBezTo>
                  <a:cubicBezTo>
                    <a:pt x="22" y="20"/>
                    <a:pt x="21" y="19"/>
                    <a:pt x="21" y="19"/>
                  </a:cubicBezTo>
                  <a:cubicBezTo>
                    <a:pt x="19" y="19"/>
                    <a:pt x="19" y="21"/>
                    <a:pt x="18" y="21"/>
                  </a:cubicBezTo>
                  <a:cubicBezTo>
                    <a:pt x="17" y="21"/>
                    <a:pt x="16" y="24"/>
                    <a:pt x="16" y="24"/>
                  </a:cubicBezTo>
                  <a:cubicBezTo>
                    <a:pt x="16" y="25"/>
                    <a:pt x="11" y="26"/>
                    <a:pt x="10" y="26"/>
                  </a:cubicBezTo>
                  <a:cubicBezTo>
                    <a:pt x="7" y="26"/>
                    <a:pt x="5" y="26"/>
                    <a:pt x="4" y="25"/>
                  </a:cubicBezTo>
                  <a:cubicBezTo>
                    <a:pt x="4" y="24"/>
                    <a:pt x="6" y="23"/>
                    <a:pt x="6" y="22"/>
                  </a:cubicBezTo>
                  <a:cubicBezTo>
                    <a:pt x="6" y="20"/>
                    <a:pt x="4" y="20"/>
                    <a:pt x="3" y="20"/>
                  </a:cubicBezTo>
                  <a:cubicBezTo>
                    <a:pt x="2" y="20"/>
                    <a:pt x="1" y="15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2"/>
                    <a:pt x="2" y="12"/>
                    <a:pt x="2" y="11"/>
                  </a:cubicBezTo>
                  <a:cubicBezTo>
                    <a:pt x="2" y="10"/>
                    <a:pt x="2" y="10"/>
                    <a:pt x="2" y="9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9" name="Freeform 255">
              <a:extLst>
                <a:ext uri="{FF2B5EF4-FFF2-40B4-BE49-F238E27FC236}">
                  <a16:creationId xmlns:a16="http://schemas.microsoft.com/office/drawing/2014/main" id="{B9C36EA5-1361-43A6-A479-98175D85F7C7}"/>
                </a:ext>
              </a:extLst>
            </p:cNvPr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3471903" y="4240185"/>
              <a:ext cx="242031" cy="266598"/>
            </a:xfrm>
            <a:custGeom>
              <a:avLst/>
              <a:gdLst>
                <a:gd name="T0" fmla="*/ 37 w 37"/>
                <a:gd name="T1" fmla="*/ 5 h 39"/>
                <a:gd name="T2" fmla="*/ 30 w 37"/>
                <a:gd name="T3" fmla="*/ 0 h 39"/>
                <a:gd name="T4" fmla="*/ 21 w 37"/>
                <a:gd name="T5" fmla="*/ 3 h 39"/>
                <a:gd name="T6" fmla="*/ 23 w 37"/>
                <a:gd name="T7" fmla="*/ 5 h 39"/>
                <a:gd name="T8" fmla="*/ 21 w 37"/>
                <a:gd name="T9" fmla="*/ 8 h 39"/>
                <a:gd name="T10" fmla="*/ 18 w 37"/>
                <a:gd name="T11" fmla="*/ 16 h 39"/>
                <a:gd name="T12" fmla="*/ 17 w 37"/>
                <a:gd name="T13" fmla="*/ 15 h 39"/>
                <a:gd name="T14" fmla="*/ 14 w 37"/>
                <a:gd name="T15" fmla="*/ 17 h 39"/>
                <a:gd name="T16" fmla="*/ 12 w 37"/>
                <a:gd name="T17" fmla="*/ 20 h 39"/>
                <a:gd name="T18" fmla="*/ 6 w 37"/>
                <a:gd name="T19" fmla="*/ 22 h 39"/>
                <a:gd name="T20" fmla="*/ 0 w 37"/>
                <a:gd name="T21" fmla="*/ 21 h 39"/>
                <a:gd name="T22" fmla="*/ 5 w 37"/>
                <a:gd name="T23" fmla="*/ 26 h 39"/>
                <a:gd name="T24" fmla="*/ 6 w 37"/>
                <a:gd name="T25" fmla="*/ 29 h 39"/>
                <a:gd name="T26" fmla="*/ 6 w 37"/>
                <a:gd name="T27" fmla="*/ 29 h 39"/>
                <a:gd name="T28" fmla="*/ 6 w 37"/>
                <a:gd name="T29" fmla="*/ 30 h 39"/>
                <a:gd name="T30" fmla="*/ 6 w 37"/>
                <a:gd name="T31" fmla="*/ 30 h 39"/>
                <a:gd name="T32" fmla="*/ 4 w 37"/>
                <a:gd name="T33" fmla="*/ 32 h 39"/>
                <a:gd name="T34" fmla="*/ 4 w 37"/>
                <a:gd name="T35" fmla="*/ 35 h 39"/>
                <a:gd name="T36" fmla="*/ 12 w 37"/>
                <a:gd name="T37" fmla="*/ 34 h 39"/>
                <a:gd name="T38" fmla="*/ 14 w 37"/>
                <a:gd name="T39" fmla="*/ 34 h 39"/>
                <a:gd name="T40" fmla="*/ 20 w 37"/>
                <a:gd name="T41" fmla="*/ 38 h 39"/>
                <a:gd name="T42" fmla="*/ 20 w 37"/>
                <a:gd name="T43" fmla="*/ 39 h 39"/>
                <a:gd name="T44" fmla="*/ 27 w 37"/>
                <a:gd name="T45" fmla="*/ 35 h 39"/>
                <a:gd name="T46" fmla="*/ 24 w 37"/>
                <a:gd name="T47" fmla="*/ 30 h 39"/>
                <a:gd name="T48" fmla="*/ 23 w 37"/>
                <a:gd name="T49" fmla="*/ 29 h 39"/>
                <a:gd name="T50" fmla="*/ 23 w 37"/>
                <a:gd name="T51" fmla="*/ 29 h 39"/>
                <a:gd name="T52" fmla="*/ 23 w 37"/>
                <a:gd name="T53" fmla="*/ 28 h 39"/>
                <a:gd name="T54" fmla="*/ 23 w 37"/>
                <a:gd name="T55" fmla="*/ 28 h 39"/>
                <a:gd name="T56" fmla="*/ 32 w 37"/>
                <a:gd name="T57" fmla="*/ 18 h 39"/>
                <a:gd name="T58" fmla="*/ 33 w 37"/>
                <a:gd name="T59" fmla="*/ 14 h 39"/>
                <a:gd name="T60" fmla="*/ 29 w 37"/>
                <a:gd name="T61" fmla="*/ 9 h 39"/>
                <a:gd name="T62" fmla="*/ 29 w 37"/>
                <a:gd name="T63" fmla="*/ 9 h 39"/>
                <a:gd name="T64" fmla="*/ 29 w 37"/>
                <a:gd name="T65" fmla="*/ 7 h 39"/>
                <a:gd name="T66" fmla="*/ 29 w 37"/>
                <a:gd name="T67" fmla="*/ 7 h 39"/>
                <a:gd name="T68" fmla="*/ 37 w 37"/>
                <a:gd name="T69" fmla="*/ 5 h 39"/>
                <a:gd name="T70" fmla="*/ 37 w 37"/>
                <a:gd name="T71" fmla="*/ 5 h 39"/>
                <a:gd name="T72" fmla="*/ 37 w 37"/>
                <a:gd name="T73" fmla="*/ 5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7"/>
                <a:gd name="T112" fmla="*/ 0 h 39"/>
                <a:gd name="T113" fmla="*/ 37 w 37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7" h="39">
                  <a:moveTo>
                    <a:pt x="37" y="5"/>
                  </a:moveTo>
                  <a:cubicBezTo>
                    <a:pt x="33" y="4"/>
                    <a:pt x="32" y="2"/>
                    <a:pt x="30" y="0"/>
                  </a:cubicBezTo>
                  <a:cubicBezTo>
                    <a:pt x="28" y="1"/>
                    <a:pt x="21" y="1"/>
                    <a:pt x="21" y="3"/>
                  </a:cubicBezTo>
                  <a:cubicBezTo>
                    <a:pt x="21" y="4"/>
                    <a:pt x="23" y="4"/>
                    <a:pt x="23" y="5"/>
                  </a:cubicBezTo>
                  <a:cubicBezTo>
                    <a:pt x="23" y="6"/>
                    <a:pt x="21" y="6"/>
                    <a:pt x="21" y="8"/>
                  </a:cubicBezTo>
                  <a:cubicBezTo>
                    <a:pt x="19" y="8"/>
                    <a:pt x="18" y="13"/>
                    <a:pt x="18" y="16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5" y="15"/>
                    <a:pt x="15" y="17"/>
                    <a:pt x="14" y="17"/>
                  </a:cubicBezTo>
                  <a:cubicBezTo>
                    <a:pt x="13" y="17"/>
                    <a:pt x="12" y="20"/>
                    <a:pt x="12" y="20"/>
                  </a:cubicBezTo>
                  <a:cubicBezTo>
                    <a:pt x="12" y="21"/>
                    <a:pt x="7" y="22"/>
                    <a:pt x="6" y="22"/>
                  </a:cubicBezTo>
                  <a:cubicBezTo>
                    <a:pt x="3" y="22"/>
                    <a:pt x="1" y="22"/>
                    <a:pt x="0" y="21"/>
                  </a:cubicBezTo>
                  <a:cubicBezTo>
                    <a:pt x="1" y="23"/>
                    <a:pt x="3" y="26"/>
                    <a:pt x="5" y="26"/>
                  </a:cubicBezTo>
                  <a:cubicBezTo>
                    <a:pt x="5" y="27"/>
                    <a:pt x="5" y="29"/>
                    <a:pt x="6" y="29"/>
                  </a:cubicBezTo>
                  <a:lnTo>
                    <a:pt x="6" y="30"/>
                  </a:lnTo>
                  <a:cubicBezTo>
                    <a:pt x="5" y="30"/>
                    <a:pt x="4" y="31"/>
                    <a:pt x="4" y="32"/>
                  </a:cubicBezTo>
                  <a:cubicBezTo>
                    <a:pt x="4" y="33"/>
                    <a:pt x="4" y="33"/>
                    <a:pt x="4" y="35"/>
                  </a:cubicBezTo>
                  <a:cubicBezTo>
                    <a:pt x="6" y="35"/>
                    <a:pt x="9" y="34"/>
                    <a:pt x="12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5"/>
                    <a:pt x="18" y="38"/>
                    <a:pt x="20" y="38"/>
                  </a:cubicBezTo>
                  <a:cubicBezTo>
                    <a:pt x="20" y="38"/>
                    <a:pt x="20" y="39"/>
                    <a:pt x="20" y="39"/>
                  </a:cubicBezTo>
                  <a:cubicBezTo>
                    <a:pt x="20" y="35"/>
                    <a:pt x="26" y="38"/>
                    <a:pt x="27" y="35"/>
                  </a:cubicBezTo>
                  <a:cubicBezTo>
                    <a:pt x="26" y="35"/>
                    <a:pt x="24" y="32"/>
                    <a:pt x="24" y="30"/>
                  </a:cubicBezTo>
                  <a:cubicBezTo>
                    <a:pt x="23" y="30"/>
                    <a:pt x="23" y="30"/>
                    <a:pt x="23" y="29"/>
                  </a:cubicBezTo>
                  <a:lnTo>
                    <a:pt x="23" y="28"/>
                  </a:lnTo>
                  <a:cubicBezTo>
                    <a:pt x="29" y="28"/>
                    <a:pt x="29" y="20"/>
                    <a:pt x="32" y="18"/>
                  </a:cubicBezTo>
                  <a:cubicBezTo>
                    <a:pt x="32" y="16"/>
                    <a:pt x="32" y="15"/>
                    <a:pt x="33" y="14"/>
                  </a:cubicBezTo>
                  <a:cubicBezTo>
                    <a:pt x="31" y="12"/>
                    <a:pt x="30" y="12"/>
                    <a:pt x="29" y="9"/>
                  </a:cubicBezTo>
                  <a:lnTo>
                    <a:pt x="29" y="7"/>
                  </a:lnTo>
                  <a:cubicBezTo>
                    <a:pt x="35" y="7"/>
                    <a:pt x="35" y="7"/>
                    <a:pt x="37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0" name="Freeform 256">
              <a:extLst>
                <a:ext uri="{FF2B5EF4-FFF2-40B4-BE49-F238E27FC236}">
                  <a16:creationId xmlns:a16="http://schemas.microsoft.com/office/drawing/2014/main" id="{14AF26B2-BE48-4BB2-8AB0-3A60000C694F}"/>
                </a:ext>
              </a:extLst>
            </p:cNvPr>
            <p:cNvSpPr>
              <a:spLocks/>
            </p:cNvSpPr>
            <p:nvPr>
              <p:custDataLst>
                <p:tags r:id="rId256"/>
              </p:custDataLst>
            </p:nvPr>
          </p:nvSpPr>
          <p:spPr bwMode="auto">
            <a:xfrm>
              <a:off x="3995090" y="4411244"/>
              <a:ext cx="145583" cy="366686"/>
            </a:xfrm>
            <a:custGeom>
              <a:avLst/>
              <a:gdLst>
                <a:gd name="T0" fmla="*/ 20 w 22"/>
                <a:gd name="T1" fmla="*/ 53 h 53"/>
                <a:gd name="T2" fmla="*/ 20 w 22"/>
                <a:gd name="T3" fmla="*/ 48 h 53"/>
                <a:gd name="T4" fmla="*/ 18 w 22"/>
                <a:gd name="T5" fmla="*/ 48 h 53"/>
                <a:gd name="T6" fmla="*/ 18 w 22"/>
                <a:gd name="T7" fmla="*/ 45 h 53"/>
                <a:gd name="T8" fmla="*/ 18 w 22"/>
                <a:gd name="T9" fmla="*/ 44 h 53"/>
                <a:gd name="T10" fmla="*/ 18 w 22"/>
                <a:gd name="T11" fmla="*/ 42 h 53"/>
                <a:gd name="T12" fmla="*/ 17 w 22"/>
                <a:gd name="T13" fmla="*/ 41 h 53"/>
                <a:gd name="T14" fmla="*/ 13 w 22"/>
                <a:gd name="T15" fmla="*/ 32 h 53"/>
                <a:gd name="T16" fmla="*/ 12 w 22"/>
                <a:gd name="T17" fmla="*/ 34 h 53"/>
                <a:gd name="T18" fmla="*/ 12 w 22"/>
                <a:gd name="T19" fmla="*/ 34 h 53"/>
                <a:gd name="T20" fmla="*/ 11 w 22"/>
                <a:gd name="T21" fmla="*/ 35 h 53"/>
                <a:gd name="T22" fmla="*/ 11 w 22"/>
                <a:gd name="T23" fmla="*/ 35 h 53"/>
                <a:gd name="T24" fmla="*/ 9 w 22"/>
                <a:gd name="T25" fmla="*/ 34 h 53"/>
                <a:gd name="T26" fmla="*/ 7 w 22"/>
                <a:gd name="T27" fmla="*/ 34 h 53"/>
                <a:gd name="T28" fmla="*/ 7 w 22"/>
                <a:gd name="T29" fmla="*/ 34 h 53"/>
                <a:gd name="T30" fmla="*/ 7 w 22"/>
                <a:gd name="T31" fmla="*/ 30 h 53"/>
                <a:gd name="T32" fmla="*/ 6 w 22"/>
                <a:gd name="T33" fmla="*/ 27 h 53"/>
                <a:gd name="T34" fmla="*/ 6 w 22"/>
                <a:gd name="T35" fmla="*/ 27 h 53"/>
                <a:gd name="T36" fmla="*/ 4 w 22"/>
                <a:gd name="T37" fmla="*/ 24 h 53"/>
                <a:gd name="T38" fmla="*/ 3 w 22"/>
                <a:gd name="T39" fmla="*/ 24 h 53"/>
                <a:gd name="T40" fmla="*/ 0 w 22"/>
                <a:gd name="T41" fmla="*/ 22 h 53"/>
                <a:gd name="T42" fmla="*/ 2 w 22"/>
                <a:gd name="T43" fmla="*/ 17 h 53"/>
                <a:gd name="T44" fmla="*/ 3 w 22"/>
                <a:gd name="T45" fmla="*/ 13 h 53"/>
                <a:gd name="T46" fmla="*/ 5 w 22"/>
                <a:gd name="T47" fmla="*/ 12 h 53"/>
                <a:gd name="T48" fmla="*/ 6 w 22"/>
                <a:gd name="T49" fmla="*/ 5 h 53"/>
                <a:gd name="T50" fmla="*/ 9 w 22"/>
                <a:gd name="T51" fmla="*/ 3 h 53"/>
                <a:gd name="T52" fmla="*/ 11 w 22"/>
                <a:gd name="T53" fmla="*/ 0 h 53"/>
                <a:gd name="T54" fmla="*/ 11 w 22"/>
                <a:gd name="T55" fmla="*/ 0 h 53"/>
                <a:gd name="T56" fmla="*/ 11 w 22"/>
                <a:gd name="T57" fmla="*/ 0 h 53"/>
                <a:gd name="T58" fmla="*/ 11 w 22"/>
                <a:gd name="T59" fmla="*/ 0 h 53"/>
                <a:gd name="T60" fmla="*/ 14 w 22"/>
                <a:gd name="T61" fmla="*/ 2 h 53"/>
                <a:gd name="T62" fmla="*/ 15 w 22"/>
                <a:gd name="T63" fmla="*/ 7 h 53"/>
                <a:gd name="T64" fmla="*/ 13 w 22"/>
                <a:gd name="T65" fmla="*/ 11 h 53"/>
                <a:gd name="T66" fmla="*/ 16 w 22"/>
                <a:gd name="T67" fmla="*/ 13 h 53"/>
                <a:gd name="T68" fmla="*/ 17 w 22"/>
                <a:gd name="T69" fmla="*/ 15 h 53"/>
                <a:gd name="T70" fmla="*/ 21 w 22"/>
                <a:gd name="T71" fmla="*/ 20 h 53"/>
                <a:gd name="T72" fmla="*/ 22 w 22"/>
                <a:gd name="T73" fmla="*/ 20 h 53"/>
                <a:gd name="T74" fmla="*/ 21 w 22"/>
                <a:gd name="T75" fmla="*/ 24 h 53"/>
                <a:gd name="T76" fmla="*/ 21 w 22"/>
                <a:gd name="T77" fmla="*/ 24 h 53"/>
                <a:gd name="T78" fmla="*/ 21 w 22"/>
                <a:gd name="T79" fmla="*/ 23 h 53"/>
                <a:gd name="T80" fmla="*/ 21 w 22"/>
                <a:gd name="T81" fmla="*/ 23 h 53"/>
                <a:gd name="T82" fmla="*/ 16 w 22"/>
                <a:gd name="T83" fmla="*/ 27 h 53"/>
                <a:gd name="T84" fmla="*/ 19 w 22"/>
                <a:gd name="T85" fmla="*/ 36 h 53"/>
                <a:gd name="T86" fmla="*/ 18 w 22"/>
                <a:gd name="T87" fmla="*/ 38 h 53"/>
                <a:gd name="T88" fmla="*/ 21 w 22"/>
                <a:gd name="T89" fmla="*/ 44 h 53"/>
                <a:gd name="T90" fmla="*/ 20 w 22"/>
                <a:gd name="T91" fmla="*/ 53 h 53"/>
                <a:gd name="T92" fmla="*/ 20 w 22"/>
                <a:gd name="T93" fmla="*/ 53 h 53"/>
                <a:gd name="T94" fmla="*/ 20 w 22"/>
                <a:gd name="T95" fmla="*/ 53 h 5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"/>
                <a:gd name="T145" fmla="*/ 0 h 53"/>
                <a:gd name="T146" fmla="*/ 22 w 22"/>
                <a:gd name="T147" fmla="*/ 53 h 5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" h="53">
                  <a:moveTo>
                    <a:pt x="20" y="53"/>
                  </a:moveTo>
                  <a:cubicBezTo>
                    <a:pt x="20" y="51"/>
                    <a:pt x="19" y="50"/>
                    <a:pt x="20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6"/>
                    <a:pt x="18" y="46"/>
                    <a:pt x="18" y="45"/>
                  </a:cubicBezTo>
                  <a:cubicBezTo>
                    <a:pt x="18" y="45"/>
                    <a:pt x="18" y="44"/>
                    <a:pt x="18" y="44"/>
                  </a:cubicBezTo>
                  <a:cubicBezTo>
                    <a:pt x="18" y="43"/>
                    <a:pt x="18" y="43"/>
                    <a:pt x="18" y="42"/>
                  </a:cubicBezTo>
                  <a:cubicBezTo>
                    <a:pt x="17" y="42"/>
                    <a:pt x="18" y="41"/>
                    <a:pt x="17" y="41"/>
                  </a:cubicBezTo>
                  <a:cubicBezTo>
                    <a:pt x="16" y="37"/>
                    <a:pt x="15" y="35"/>
                    <a:pt x="13" y="32"/>
                  </a:cubicBezTo>
                  <a:cubicBezTo>
                    <a:pt x="13" y="33"/>
                    <a:pt x="13" y="34"/>
                    <a:pt x="12" y="34"/>
                  </a:cubicBezTo>
                  <a:lnTo>
                    <a:pt x="11" y="35"/>
                  </a:lnTo>
                  <a:cubicBezTo>
                    <a:pt x="11" y="35"/>
                    <a:pt x="9" y="34"/>
                    <a:pt x="9" y="34"/>
                  </a:cubicBezTo>
                  <a:cubicBezTo>
                    <a:pt x="8" y="34"/>
                    <a:pt x="7" y="35"/>
                    <a:pt x="7" y="34"/>
                  </a:cubicBezTo>
                  <a:lnTo>
                    <a:pt x="7" y="30"/>
                  </a:lnTo>
                  <a:lnTo>
                    <a:pt x="6" y="27"/>
                  </a:ln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3" y="24"/>
                  </a:cubicBezTo>
                  <a:cubicBezTo>
                    <a:pt x="2" y="24"/>
                    <a:pt x="1" y="23"/>
                    <a:pt x="0" y="22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6" y="11"/>
                    <a:pt x="6" y="7"/>
                    <a:pt x="6" y="5"/>
                  </a:cubicBezTo>
                  <a:cubicBezTo>
                    <a:pt x="6" y="4"/>
                    <a:pt x="9" y="3"/>
                    <a:pt x="9" y="3"/>
                  </a:cubicBezTo>
                  <a:cubicBezTo>
                    <a:pt x="10" y="3"/>
                    <a:pt x="10" y="1"/>
                    <a:pt x="11" y="0"/>
                  </a:cubicBezTo>
                  <a:cubicBezTo>
                    <a:pt x="12" y="0"/>
                    <a:pt x="12" y="2"/>
                    <a:pt x="14" y="2"/>
                  </a:cubicBezTo>
                  <a:cubicBezTo>
                    <a:pt x="14" y="4"/>
                    <a:pt x="15" y="5"/>
                    <a:pt x="15" y="7"/>
                  </a:cubicBezTo>
                  <a:cubicBezTo>
                    <a:pt x="15" y="8"/>
                    <a:pt x="13" y="9"/>
                    <a:pt x="13" y="11"/>
                  </a:cubicBezTo>
                  <a:cubicBezTo>
                    <a:pt x="13" y="12"/>
                    <a:pt x="15" y="12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7"/>
                    <a:pt x="19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2" y="21"/>
                    <a:pt x="21" y="22"/>
                    <a:pt x="21" y="24"/>
                  </a:cubicBezTo>
                  <a:lnTo>
                    <a:pt x="21" y="23"/>
                  </a:lnTo>
                  <a:cubicBezTo>
                    <a:pt x="19" y="24"/>
                    <a:pt x="16" y="24"/>
                    <a:pt x="16" y="27"/>
                  </a:cubicBezTo>
                  <a:cubicBezTo>
                    <a:pt x="16" y="32"/>
                    <a:pt x="19" y="32"/>
                    <a:pt x="19" y="36"/>
                  </a:cubicBezTo>
                  <a:cubicBezTo>
                    <a:pt x="19" y="36"/>
                    <a:pt x="18" y="37"/>
                    <a:pt x="18" y="38"/>
                  </a:cubicBezTo>
                  <a:cubicBezTo>
                    <a:pt x="18" y="40"/>
                    <a:pt x="21" y="42"/>
                    <a:pt x="21" y="44"/>
                  </a:cubicBezTo>
                  <a:cubicBezTo>
                    <a:pt x="21" y="48"/>
                    <a:pt x="20" y="53"/>
                    <a:pt x="20" y="5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1" name="Freeform 257">
              <a:extLst>
                <a:ext uri="{FF2B5EF4-FFF2-40B4-BE49-F238E27FC236}">
                  <a16:creationId xmlns:a16="http://schemas.microsoft.com/office/drawing/2014/main" id="{CE3C06DA-E431-466C-8D7E-9969E2D9FC7B}"/>
                </a:ext>
              </a:extLst>
            </p:cNvPr>
            <p:cNvSpPr>
              <a:spLocks/>
            </p:cNvSpPr>
            <p:nvPr>
              <p:custDataLst>
                <p:tags r:id="rId257"/>
              </p:custDataLst>
            </p:nvPr>
          </p:nvSpPr>
          <p:spPr bwMode="auto">
            <a:xfrm>
              <a:off x="2407330" y="4681482"/>
              <a:ext cx="117376" cy="107367"/>
            </a:xfrm>
            <a:custGeom>
              <a:avLst/>
              <a:gdLst>
                <a:gd name="T0" fmla="*/ 0 w 18"/>
                <a:gd name="T1" fmla="*/ 13 h 15"/>
                <a:gd name="T2" fmla="*/ 1 w 18"/>
                <a:gd name="T3" fmla="*/ 9 h 15"/>
                <a:gd name="T4" fmla="*/ 5 w 18"/>
                <a:gd name="T5" fmla="*/ 6 h 15"/>
                <a:gd name="T6" fmla="*/ 8 w 18"/>
                <a:gd name="T7" fmla="*/ 2 h 15"/>
                <a:gd name="T8" fmla="*/ 15 w 18"/>
                <a:gd name="T9" fmla="*/ 0 h 15"/>
                <a:gd name="T10" fmla="*/ 18 w 18"/>
                <a:gd name="T11" fmla="*/ 5 h 15"/>
                <a:gd name="T12" fmla="*/ 18 w 18"/>
                <a:gd name="T13" fmla="*/ 10 h 15"/>
                <a:gd name="T14" fmla="*/ 18 w 18"/>
                <a:gd name="T15" fmla="*/ 10 h 15"/>
                <a:gd name="T16" fmla="*/ 18 w 18"/>
                <a:gd name="T17" fmla="*/ 10 h 15"/>
                <a:gd name="T18" fmla="*/ 18 w 18"/>
                <a:gd name="T19" fmla="*/ 10 h 15"/>
                <a:gd name="T20" fmla="*/ 17 w 18"/>
                <a:gd name="T21" fmla="*/ 12 h 15"/>
                <a:gd name="T22" fmla="*/ 15 w 18"/>
                <a:gd name="T23" fmla="*/ 11 h 15"/>
                <a:gd name="T24" fmla="*/ 15 w 18"/>
                <a:gd name="T25" fmla="*/ 11 h 15"/>
                <a:gd name="T26" fmla="*/ 14 w 18"/>
                <a:gd name="T27" fmla="*/ 12 h 15"/>
                <a:gd name="T28" fmla="*/ 7 w 18"/>
                <a:gd name="T29" fmla="*/ 12 h 15"/>
                <a:gd name="T30" fmla="*/ 7 w 18"/>
                <a:gd name="T31" fmla="*/ 12 h 15"/>
                <a:gd name="T32" fmla="*/ 7 w 18"/>
                <a:gd name="T33" fmla="*/ 15 h 15"/>
                <a:gd name="T34" fmla="*/ 5 w 18"/>
                <a:gd name="T35" fmla="*/ 14 h 15"/>
                <a:gd name="T36" fmla="*/ 4 w 18"/>
                <a:gd name="T37" fmla="*/ 15 h 15"/>
                <a:gd name="T38" fmla="*/ 0 w 18"/>
                <a:gd name="T39" fmla="*/ 14 h 15"/>
                <a:gd name="T40" fmla="*/ 0 w 18"/>
                <a:gd name="T41" fmla="*/ 14 h 15"/>
                <a:gd name="T42" fmla="*/ 0 w 18"/>
                <a:gd name="T43" fmla="*/ 13 h 15"/>
                <a:gd name="T44" fmla="*/ 0 w 18"/>
                <a:gd name="T45" fmla="*/ 13 h 1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"/>
                <a:gd name="T70" fmla="*/ 0 h 15"/>
                <a:gd name="T71" fmla="*/ 18 w 18"/>
                <a:gd name="T72" fmla="*/ 15 h 1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" h="15">
                  <a:moveTo>
                    <a:pt x="0" y="13"/>
                  </a:moveTo>
                  <a:cubicBezTo>
                    <a:pt x="1" y="12"/>
                    <a:pt x="1" y="10"/>
                    <a:pt x="1" y="9"/>
                  </a:cubicBezTo>
                  <a:cubicBezTo>
                    <a:pt x="2" y="7"/>
                    <a:pt x="4" y="7"/>
                    <a:pt x="5" y="6"/>
                  </a:cubicBezTo>
                  <a:cubicBezTo>
                    <a:pt x="6" y="5"/>
                    <a:pt x="6" y="2"/>
                    <a:pt x="8" y="2"/>
                  </a:cubicBezTo>
                  <a:cubicBezTo>
                    <a:pt x="10" y="3"/>
                    <a:pt x="10" y="0"/>
                    <a:pt x="15" y="0"/>
                  </a:cubicBezTo>
                  <a:cubicBezTo>
                    <a:pt x="15" y="4"/>
                    <a:pt x="17" y="3"/>
                    <a:pt x="18" y="5"/>
                  </a:cubicBezTo>
                  <a:cubicBezTo>
                    <a:pt x="18" y="7"/>
                    <a:pt x="18" y="8"/>
                    <a:pt x="18" y="10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7" y="11"/>
                    <a:pt x="15" y="11"/>
                    <a:pt x="15" y="11"/>
                  </a:cubicBezTo>
                  <a:lnTo>
                    <a:pt x="14" y="12"/>
                  </a:lnTo>
                  <a:lnTo>
                    <a:pt x="7" y="12"/>
                  </a:lnTo>
                  <a:cubicBezTo>
                    <a:pt x="7" y="13"/>
                    <a:pt x="7" y="13"/>
                    <a:pt x="7" y="15"/>
                  </a:cubicBezTo>
                  <a:cubicBezTo>
                    <a:pt x="6" y="15"/>
                    <a:pt x="6" y="14"/>
                    <a:pt x="5" y="14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3" y="15"/>
                    <a:pt x="3" y="14"/>
                    <a:pt x="0" y="14"/>
                  </a:cubicBezTo>
                  <a:lnTo>
                    <a:pt x="0" y="1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2" name="Freeform 258">
              <a:extLst>
                <a:ext uri="{FF2B5EF4-FFF2-40B4-BE49-F238E27FC236}">
                  <a16:creationId xmlns:a16="http://schemas.microsoft.com/office/drawing/2014/main" id="{9D0A6A49-0593-4786-9659-4307F5284756}"/>
                </a:ext>
              </a:extLst>
            </p:cNvPr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2502868" y="4500414"/>
              <a:ext cx="263869" cy="252040"/>
            </a:xfrm>
            <a:custGeom>
              <a:avLst/>
              <a:gdLst>
                <a:gd name="T0" fmla="*/ 10 w 40"/>
                <a:gd name="T1" fmla="*/ 14 h 36"/>
                <a:gd name="T2" fmla="*/ 12 w 40"/>
                <a:gd name="T3" fmla="*/ 14 h 36"/>
                <a:gd name="T4" fmla="*/ 12 w 40"/>
                <a:gd name="T5" fmla="*/ 14 h 36"/>
                <a:gd name="T6" fmla="*/ 29 w 40"/>
                <a:gd name="T7" fmla="*/ 1 h 36"/>
                <a:gd name="T8" fmla="*/ 29 w 40"/>
                <a:gd name="T9" fmla="*/ 1 h 36"/>
                <a:gd name="T10" fmla="*/ 32 w 40"/>
                <a:gd name="T11" fmla="*/ 2 h 36"/>
                <a:gd name="T12" fmla="*/ 34 w 40"/>
                <a:gd name="T13" fmla="*/ 4 h 36"/>
                <a:gd name="T14" fmla="*/ 37 w 40"/>
                <a:gd name="T15" fmla="*/ 3 h 36"/>
                <a:gd name="T16" fmla="*/ 37 w 40"/>
                <a:gd name="T17" fmla="*/ 3 h 36"/>
                <a:gd name="T18" fmla="*/ 36 w 40"/>
                <a:gd name="T19" fmla="*/ 7 h 36"/>
                <a:gd name="T20" fmla="*/ 36 w 40"/>
                <a:gd name="T21" fmla="*/ 7 h 36"/>
                <a:gd name="T22" fmla="*/ 38 w 40"/>
                <a:gd name="T23" fmla="*/ 13 h 36"/>
                <a:gd name="T24" fmla="*/ 35 w 40"/>
                <a:gd name="T25" fmla="*/ 24 h 36"/>
                <a:gd name="T26" fmla="*/ 33 w 40"/>
                <a:gd name="T27" fmla="*/ 30 h 36"/>
                <a:gd name="T28" fmla="*/ 24 w 40"/>
                <a:gd name="T29" fmla="*/ 31 h 36"/>
                <a:gd name="T30" fmla="*/ 22 w 40"/>
                <a:gd name="T31" fmla="*/ 33 h 36"/>
                <a:gd name="T32" fmla="*/ 19 w 40"/>
                <a:gd name="T33" fmla="*/ 31 h 36"/>
                <a:gd name="T34" fmla="*/ 17 w 40"/>
                <a:gd name="T35" fmla="*/ 32 h 36"/>
                <a:gd name="T36" fmla="*/ 12 w 40"/>
                <a:gd name="T37" fmla="*/ 30 h 36"/>
                <a:gd name="T38" fmla="*/ 8 w 40"/>
                <a:gd name="T39" fmla="*/ 35 h 36"/>
                <a:gd name="T40" fmla="*/ 6 w 40"/>
                <a:gd name="T41" fmla="*/ 34 h 36"/>
                <a:gd name="T42" fmla="*/ 6 w 40"/>
                <a:gd name="T43" fmla="*/ 34 h 36"/>
                <a:gd name="T44" fmla="*/ 5 w 40"/>
                <a:gd name="T45" fmla="*/ 36 h 36"/>
                <a:gd name="T46" fmla="*/ 3 w 40"/>
                <a:gd name="T47" fmla="*/ 36 h 36"/>
                <a:gd name="T48" fmla="*/ 3 w 40"/>
                <a:gd name="T49" fmla="*/ 36 h 36"/>
                <a:gd name="T50" fmla="*/ 3 w 40"/>
                <a:gd name="T51" fmla="*/ 31 h 36"/>
                <a:gd name="T52" fmla="*/ 0 w 40"/>
                <a:gd name="T53" fmla="*/ 26 h 36"/>
                <a:gd name="T54" fmla="*/ 0 w 40"/>
                <a:gd name="T55" fmla="*/ 26 h 36"/>
                <a:gd name="T56" fmla="*/ 2 w 40"/>
                <a:gd name="T57" fmla="*/ 26 h 36"/>
                <a:gd name="T58" fmla="*/ 2 w 40"/>
                <a:gd name="T59" fmla="*/ 26 h 36"/>
                <a:gd name="T60" fmla="*/ 8 w 40"/>
                <a:gd name="T61" fmla="*/ 25 h 36"/>
                <a:gd name="T62" fmla="*/ 10 w 40"/>
                <a:gd name="T63" fmla="*/ 16 h 36"/>
                <a:gd name="T64" fmla="*/ 10 w 40"/>
                <a:gd name="T65" fmla="*/ 16 h 36"/>
                <a:gd name="T66" fmla="*/ 10 w 40"/>
                <a:gd name="T67" fmla="*/ 14 h 36"/>
                <a:gd name="T68" fmla="*/ 10 w 40"/>
                <a:gd name="T69" fmla="*/ 14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"/>
                <a:gd name="T106" fmla="*/ 0 h 36"/>
                <a:gd name="T107" fmla="*/ 40 w 40"/>
                <a:gd name="T108" fmla="*/ 36 h 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" h="36">
                  <a:moveTo>
                    <a:pt x="10" y="14"/>
                  </a:moveTo>
                  <a:cubicBezTo>
                    <a:pt x="11" y="13"/>
                    <a:pt x="12" y="14"/>
                    <a:pt x="12" y="14"/>
                  </a:cubicBezTo>
                  <a:lnTo>
                    <a:pt x="29" y="1"/>
                  </a:lnTo>
                  <a:cubicBezTo>
                    <a:pt x="30" y="0"/>
                    <a:pt x="30" y="2"/>
                    <a:pt x="32" y="2"/>
                  </a:cubicBezTo>
                  <a:cubicBezTo>
                    <a:pt x="32" y="3"/>
                    <a:pt x="34" y="4"/>
                    <a:pt x="34" y="4"/>
                  </a:cubicBezTo>
                  <a:cubicBezTo>
                    <a:pt x="35" y="4"/>
                    <a:pt x="36" y="3"/>
                    <a:pt x="37" y="3"/>
                  </a:cubicBezTo>
                  <a:lnTo>
                    <a:pt x="36" y="7"/>
                  </a:lnTo>
                  <a:cubicBezTo>
                    <a:pt x="40" y="11"/>
                    <a:pt x="38" y="11"/>
                    <a:pt x="38" y="13"/>
                  </a:cubicBezTo>
                  <a:cubicBezTo>
                    <a:pt x="38" y="19"/>
                    <a:pt x="38" y="20"/>
                    <a:pt x="35" y="24"/>
                  </a:cubicBezTo>
                  <a:cubicBezTo>
                    <a:pt x="33" y="26"/>
                    <a:pt x="34" y="30"/>
                    <a:pt x="33" y="30"/>
                  </a:cubicBezTo>
                  <a:cubicBezTo>
                    <a:pt x="28" y="34"/>
                    <a:pt x="29" y="29"/>
                    <a:pt x="24" y="31"/>
                  </a:cubicBezTo>
                  <a:cubicBezTo>
                    <a:pt x="23" y="32"/>
                    <a:pt x="23" y="33"/>
                    <a:pt x="22" y="33"/>
                  </a:cubicBezTo>
                  <a:cubicBezTo>
                    <a:pt x="20" y="33"/>
                    <a:pt x="21" y="31"/>
                    <a:pt x="19" y="31"/>
                  </a:cubicBezTo>
                  <a:cubicBezTo>
                    <a:pt x="18" y="31"/>
                    <a:pt x="18" y="32"/>
                    <a:pt x="17" y="32"/>
                  </a:cubicBezTo>
                  <a:cubicBezTo>
                    <a:pt x="15" y="32"/>
                    <a:pt x="15" y="30"/>
                    <a:pt x="12" y="30"/>
                  </a:cubicBezTo>
                  <a:cubicBezTo>
                    <a:pt x="10" y="30"/>
                    <a:pt x="8" y="33"/>
                    <a:pt x="8" y="35"/>
                  </a:cubicBezTo>
                  <a:cubicBezTo>
                    <a:pt x="7" y="35"/>
                    <a:pt x="7" y="34"/>
                    <a:pt x="6" y="34"/>
                  </a:cubicBezTo>
                  <a:lnTo>
                    <a:pt x="5" y="36"/>
                  </a:lnTo>
                  <a:lnTo>
                    <a:pt x="3" y="36"/>
                  </a:lnTo>
                  <a:cubicBezTo>
                    <a:pt x="3" y="34"/>
                    <a:pt x="3" y="33"/>
                    <a:pt x="3" y="31"/>
                  </a:cubicBezTo>
                  <a:cubicBezTo>
                    <a:pt x="2" y="29"/>
                    <a:pt x="0" y="29"/>
                    <a:pt x="0" y="26"/>
                  </a:cubicBezTo>
                  <a:lnTo>
                    <a:pt x="2" y="26"/>
                  </a:lnTo>
                  <a:cubicBezTo>
                    <a:pt x="4" y="25"/>
                    <a:pt x="6" y="26"/>
                    <a:pt x="8" y="25"/>
                  </a:cubicBezTo>
                  <a:cubicBezTo>
                    <a:pt x="10" y="24"/>
                    <a:pt x="10" y="19"/>
                    <a:pt x="10" y="16"/>
                  </a:cubicBezTo>
                  <a:lnTo>
                    <a:pt x="10" y="1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3" name="Freeform 259">
              <a:extLst>
                <a:ext uri="{FF2B5EF4-FFF2-40B4-BE49-F238E27FC236}">
                  <a16:creationId xmlns:a16="http://schemas.microsoft.com/office/drawing/2014/main" id="{DC7BF3B9-1B26-40E1-B3E7-69298FD7668E}"/>
                </a:ext>
              </a:extLst>
            </p:cNvPr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2720332" y="4517702"/>
              <a:ext cx="167420" cy="316642"/>
            </a:xfrm>
            <a:custGeom>
              <a:avLst/>
              <a:gdLst>
                <a:gd name="T0" fmla="*/ 3 w 26"/>
                <a:gd name="T1" fmla="*/ 1 h 46"/>
                <a:gd name="T2" fmla="*/ 3 w 26"/>
                <a:gd name="T3" fmla="*/ 5 h 46"/>
                <a:gd name="T4" fmla="*/ 3 w 26"/>
                <a:gd name="T5" fmla="*/ 5 h 46"/>
                <a:gd name="T6" fmla="*/ 5 w 26"/>
                <a:gd name="T7" fmla="*/ 11 h 46"/>
                <a:gd name="T8" fmla="*/ 2 w 26"/>
                <a:gd name="T9" fmla="*/ 22 h 46"/>
                <a:gd name="T10" fmla="*/ 0 w 26"/>
                <a:gd name="T11" fmla="*/ 28 h 46"/>
                <a:gd name="T12" fmla="*/ 1 w 26"/>
                <a:gd name="T13" fmla="*/ 30 h 46"/>
                <a:gd name="T14" fmla="*/ 3 w 26"/>
                <a:gd name="T15" fmla="*/ 30 h 46"/>
                <a:gd name="T16" fmla="*/ 4 w 26"/>
                <a:gd name="T17" fmla="*/ 32 h 46"/>
                <a:gd name="T18" fmla="*/ 5 w 26"/>
                <a:gd name="T19" fmla="*/ 38 h 46"/>
                <a:gd name="T20" fmla="*/ 2 w 26"/>
                <a:gd name="T21" fmla="*/ 39 h 46"/>
                <a:gd name="T22" fmla="*/ 5 w 26"/>
                <a:gd name="T23" fmla="*/ 46 h 46"/>
                <a:gd name="T24" fmla="*/ 5 w 26"/>
                <a:gd name="T25" fmla="*/ 46 h 46"/>
                <a:gd name="T26" fmla="*/ 7 w 26"/>
                <a:gd name="T27" fmla="*/ 46 h 46"/>
                <a:gd name="T28" fmla="*/ 7 w 26"/>
                <a:gd name="T29" fmla="*/ 46 h 46"/>
                <a:gd name="T30" fmla="*/ 14 w 26"/>
                <a:gd name="T31" fmla="*/ 42 h 46"/>
                <a:gd name="T32" fmla="*/ 14 w 26"/>
                <a:gd name="T33" fmla="*/ 41 h 46"/>
                <a:gd name="T34" fmla="*/ 23 w 26"/>
                <a:gd name="T35" fmla="*/ 36 h 46"/>
                <a:gd name="T36" fmla="*/ 23 w 26"/>
                <a:gd name="T37" fmla="*/ 36 h 46"/>
                <a:gd name="T38" fmla="*/ 23 w 26"/>
                <a:gd name="T39" fmla="*/ 36 h 46"/>
                <a:gd name="T40" fmla="*/ 23 w 26"/>
                <a:gd name="T41" fmla="*/ 36 h 46"/>
                <a:gd name="T42" fmla="*/ 21 w 26"/>
                <a:gd name="T43" fmla="*/ 30 h 46"/>
                <a:gd name="T44" fmla="*/ 22 w 26"/>
                <a:gd name="T45" fmla="*/ 26 h 46"/>
                <a:gd name="T46" fmla="*/ 26 w 26"/>
                <a:gd name="T47" fmla="*/ 22 h 46"/>
                <a:gd name="T48" fmla="*/ 26 w 26"/>
                <a:gd name="T49" fmla="*/ 22 h 46"/>
                <a:gd name="T50" fmla="*/ 26 w 26"/>
                <a:gd name="T51" fmla="*/ 11 h 46"/>
                <a:gd name="T52" fmla="*/ 6 w 26"/>
                <a:gd name="T53" fmla="*/ 0 h 46"/>
                <a:gd name="T54" fmla="*/ 6 w 26"/>
                <a:gd name="T55" fmla="*/ 0 h 46"/>
                <a:gd name="T56" fmla="*/ 4 w 26"/>
                <a:gd name="T57" fmla="*/ 0 h 46"/>
                <a:gd name="T58" fmla="*/ 3 w 26"/>
                <a:gd name="T59" fmla="*/ 1 h 46"/>
                <a:gd name="T60" fmla="*/ 3 w 26"/>
                <a:gd name="T61" fmla="*/ 1 h 46"/>
                <a:gd name="T62" fmla="*/ 3 w 26"/>
                <a:gd name="T63" fmla="*/ 1 h 46"/>
                <a:gd name="T64" fmla="*/ 3 w 26"/>
                <a:gd name="T65" fmla="*/ 1 h 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"/>
                <a:gd name="T100" fmla="*/ 0 h 46"/>
                <a:gd name="T101" fmla="*/ 26 w 26"/>
                <a:gd name="T102" fmla="*/ 46 h 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" h="46">
                  <a:moveTo>
                    <a:pt x="3" y="1"/>
                  </a:moveTo>
                  <a:lnTo>
                    <a:pt x="3" y="5"/>
                  </a:lnTo>
                  <a:cubicBezTo>
                    <a:pt x="7" y="9"/>
                    <a:pt x="5" y="9"/>
                    <a:pt x="5" y="11"/>
                  </a:cubicBezTo>
                  <a:cubicBezTo>
                    <a:pt x="5" y="17"/>
                    <a:pt x="5" y="18"/>
                    <a:pt x="2" y="22"/>
                  </a:cubicBezTo>
                  <a:cubicBezTo>
                    <a:pt x="0" y="24"/>
                    <a:pt x="1" y="28"/>
                    <a:pt x="0" y="28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1" y="30"/>
                    <a:pt x="3" y="30"/>
                    <a:pt x="3" y="30"/>
                  </a:cubicBezTo>
                  <a:cubicBezTo>
                    <a:pt x="3" y="31"/>
                    <a:pt x="4" y="31"/>
                    <a:pt x="4" y="32"/>
                  </a:cubicBezTo>
                  <a:cubicBezTo>
                    <a:pt x="3" y="35"/>
                    <a:pt x="4" y="37"/>
                    <a:pt x="5" y="38"/>
                  </a:cubicBezTo>
                  <a:cubicBezTo>
                    <a:pt x="5" y="38"/>
                    <a:pt x="2" y="38"/>
                    <a:pt x="2" y="39"/>
                  </a:cubicBezTo>
                  <a:cubicBezTo>
                    <a:pt x="2" y="42"/>
                    <a:pt x="5" y="42"/>
                    <a:pt x="5" y="46"/>
                  </a:cubicBezTo>
                  <a:lnTo>
                    <a:pt x="7" y="46"/>
                  </a:lnTo>
                  <a:cubicBezTo>
                    <a:pt x="10" y="44"/>
                    <a:pt x="14" y="45"/>
                    <a:pt x="14" y="42"/>
                  </a:cubicBezTo>
                  <a:cubicBezTo>
                    <a:pt x="14" y="42"/>
                    <a:pt x="14" y="42"/>
                    <a:pt x="14" y="41"/>
                  </a:cubicBezTo>
                  <a:cubicBezTo>
                    <a:pt x="20" y="43"/>
                    <a:pt x="18" y="36"/>
                    <a:pt x="23" y="36"/>
                  </a:cubicBezTo>
                  <a:cubicBezTo>
                    <a:pt x="22" y="34"/>
                    <a:pt x="22" y="31"/>
                    <a:pt x="21" y="30"/>
                  </a:cubicBezTo>
                  <a:cubicBezTo>
                    <a:pt x="22" y="29"/>
                    <a:pt x="22" y="28"/>
                    <a:pt x="22" y="26"/>
                  </a:cubicBezTo>
                  <a:cubicBezTo>
                    <a:pt x="23" y="24"/>
                    <a:pt x="25" y="22"/>
                    <a:pt x="26" y="22"/>
                  </a:cubicBezTo>
                  <a:lnTo>
                    <a:pt x="26" y="11"/>
                  </a:ln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4" name="Freeform 260">
              <a:extLst>
                <a:ext uri="{FF2B5EF4-FFF2-40B4-BE49-F238E27FC236}">
                  <a16:creationId xmlns:a16="http://schemas.microsoft.com/office/drawing/2014/main" id="{DA43A4C9-2545-419A-A66A-E23D0092E9D4}"/>
                </a:ext>
              </a:extLst>
            </p:cNvPr>
            <p:cNvSpPr>
              <a:spLocks/>
            </p:cNvSpPr>
            <p:nvPr>
              <p:custDataLst>
                <p:tags r:id="rId260"/>
              </p:custDataLst>
            </p:nvPr>
          </p:nvSpPr>
          <p:spPr bwMode="auto">
            <a:xfrm>
              <a:off x="2208063" y="4645996"/>
              <a:ext cx="106457" cy="89169"/>
            </a:xfrm>
            <a:custGeom>
              <a:avLst/>
              <a:gdLst>
                <a:gd name="T0" fmla="*/ 9 w 16"/>
                <a:gd name="T1" fmla="*/ 12 h 13"/>
                <a:gd name="T2" fmla="*/ 3 w 16"/>
                <a:gd name="T3" fmla="*/ 12 h 13"/>
                <a:gd name="T4" fmla="*/ 3 w 16"/>
                <a:gd name="T5" fmla="*/ 12 h 13"/>
                <a:gd name="T6" fmla="*/ 1 w 16"/>
                <a:gd name="T7" fmla="*/ 13 h 13"/>
                <a:gd name="T8" fmla="*/ 1 w 16"/>
                <a:gd name="T9" fmla="*/ 13 h 13"/>
                <a:gd name="T10" fmla="*/ 1 w 16"/>
                <a:gd name="T11" fmla="*/ 11 h 13"/>
                <a:gd name="T12" fmla="*/ 6 w 16"/>
                <a:gd name="T13" fmla="*/ 10 h 13"/>
                <a:gd name="T14" fmla="*/ 9 w 16"/>
                <a:gd name="T15" fmla="*/ 10 h 13"/>
                <a:gd name="T16" fmla="*/ 6 w 16"/>
                <a:gd name="T17" fmla="*/ 9 h 13"/>
                <a:gd name="T18" fmla="*/ 1 w 16"/>
                <a:gd name="T19" fmla="*/ 10 h 13"/>
                <a:gd name="T20" fmla="*/ 1 w 16"/>
                <a:gd name="T21" fmla="*/ 8 h 13"/>
                <a:gd name="T22" fmla="*/ 0 w 16"/>
                <a:gd name="T23" fmla="*/ 7 h 13"/>
                <a:gd name="T24" fmla="*/ 0 w 16"/>
                <a:gd name="T25" fmla="*/ 6 h 13"/>
                <a:gd name="T26" fmla="*/ 1 w 16"/>
                <a:gd name="T27" fmla="*/ 2 h 13"/>
                <a:gd name="T28" fmla="*/ 2 w 16"/>
                <a:gd name="T29" fmla="*/ 2 h 13"/>
                <a:gd name="T30" fmla="*/ 7 w 16"/>
                <a:gd name="T31" fmla="*/ 0 h 13"/>
                <a:gd name="T32" fmla="*/ 10 w 16"/>
                <a:gd name="T33" fmla="*/ 1 h 13"/>
                <a:gd name="T34" fmla="*/ 13 w 16"/>
                <a:gd name="T35" fmla="*/ 6 h 13"/>
                <a:gd name="T36" fmla="*/ 13 w 16"/>
                <a:gd name="T37" fmla="*/ 6 h 13"/>
                <a:gd name="T38" fmla="*/ 13 w 16"/>
                <a:gd name="T39" fmla="*/ 10 h 13"/>
                <a:gd name="T40" fmla="*/ 15 w 16"/>
                <a:gd name="T41" fmla="*/ 11 h 13"/>
                <a:gd name="T42" fmla="*/ 15 w 16"/>
                <a:gd name="T43" fmla="*/ 11 h 13"/>
                <a:gd name="T44" fmla="*/ 16 w 16"/>
                <a:gd name="T45" fmla="*/ 13 h 13"/>
                <a:gd name="T46" fmla="*/ 9 w 16"/>
                <a:gd name="T47" fmla="*/ 12 h 13"/>
                <a:gd name="T48" fmla="*/ 9 w 16"/>
                <a:gd name="T49" fmla="*/ 12 h 13"/>
                <a:gd name="T50" fmla="*/ 9 w 16"/>
                <a:gd name="T51" fmla="*/ 12 h 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13"/>
                <a:gd name="T80" fmla="*/ 16 w 16"/>
                <a:gd name="T81" fmla="*/ 13 h 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13">
                  <a:moveTo>
                    <a:pt x="9" y="12"/>
                  </a:moveTo>
                  <a:cubicBezTo>
                    <a:pt x="8" y="12"/>
                    <a:pt x="4" y="11"/>
                    <a:pt x="3" y="12"/>
                  </a:cubicBezTo>
                  <a:lnTo>
                    <a:pt x="1" y="13"/>
                  </a:lnTo>
                  <a:cubicBezTo>
                    <a:pt x="0" y="13"/>
                    <a:pt x="1" y="11"/>
                    <a:pt x="1" y="11"/>
                  </a:cubicBezTo>
                  <a:cubicBezTo>
                    <a:pt x="3" y="11"/>
                    <a:pt x="4" y="10"/>
                    <a:pt x="6" y="10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9" y="9"/>
                    <a:pt x="8" y="9"/>
                    <a:pt x="6" y="9"/>
                  </a:cubicBezTo>
                  <a:cubicBezTo>
                    <a:pt x="4" y="9"/>
                    <a:pt x="3" y="9"/>
                    <a:pt x="1" y="10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6"/>
                    <a:pt x="0" y="7"/>
                    <a:pt x="0" y="6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2" y="1"/>
                    <a:pt x="1" y="3"/>
                    <a:pt x="2" y="2"/>
                  </a:cubicBezTo>
                  <a:cubicBezTo>
                    <a:pt x="3" y="2"/>
                    <a:pt x="7" y="0"/>
                    <a:pt x="7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4"/>
                    <a:pt x="12" y="5"/>
                    <a:pt x="13" y="6"/>
                  </a:cubicBezTo>
                  <a:lnTo>
                    <a:pt x="13" y="10"/>
                  </a:lnTo>
                  <a:lnTo>
                    <a:pt x="15" y="11"/>
                  </a:lnTo>
                  <a:cubicBezTo>
                    <a:pt x="15" y="12"/>
                    <a:pt x="16" y="13"/>
                    <a:pt x="16" y="13"/>
                  </a:cubicBezTo>
                  <a:cubicBezTo>
                    <a:pt x="16" y="13"/>
                    <a:pt x="13" y="12"/>
                    <a:pt x="9" y="1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5" name="Freeform 261">
              <a:extLst>
                <a:ext uri="{FF2B5EF4-FFF2-40B4-BE49-F238E27FC236}">
                  <a16:creationId xmlns:a16="http://schemas.microsoft.com/office/drawing/2014/main" id="{3C596543-3530-4EF9-BAAA-26972E21DF52}"/>
                </a:ext>
              </a:extLst>
            </p:cNvPr>
            <p:cNvSpPr>
              <a:spLocks/>
            </p:cNvSpPr>
            <p:nvPr>
              <p:custDataLst>
                <p:tags r:id="rId261"/>
              </p:custDataLst>
            </p:nvPr>
          </p:nvSpPr>
          <p:spPr bwMode="auto">
            <a:xfrm>
              <a:off x="2218072" y="4727887"/>
              <a:ext cx="50044" cy="39125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5 h 5"/>
                <a:gd name="T4" fmla="*/ 3 w 8"/>
                <a:gd name="T5" fmla="*/ 3 h 5"/>
                <a:gd name="T6" fmla="*/ 0 w 8"/>
                <a:gd name="T7" fmla="*/ 1 h 5"/>
                <a:gd name="T8" fmla="*/ 0 w 8"/>
                <a:gd name="T9" fmla="*/ 1 h 5"/>
                <a:gd name="T10" fmla="*/ 2 w 8"/>
                <a:gd name="T11" fmla="*/ 0 h 5"/>
                <a:gd name="T12" fmla="*/ 2 w 8"/>
                <a:gd name="T13" fmla="*/ 0 h 5"/>
                <a:gd name="T14" fmla="*/ 8 w 8"/>
                <a:gd name="T15" fmla="*/ 0 h 5"/>
                <a:gd name="T16" fmla="*/ 8 w 8"/>
                <a:gd name="T17" fmla="*/ 0 h 5"/>
                <a:gd name="T18" fmla="*/ 8 w 8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5"/>
                <a:gd name="T32" fmla="*/ 8 w 8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5">
                  <a:moveTo>
                    <a:pt x="8" y="0"/>
                  </a:move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4" y="3"/>
                    <a:pt x="3" y="3"/>
                  </a:cubicBezTo>
                  <a:cubicBezTo>
                    <a:pt x="1" y="0"/>
                    <a:pt x="2" y="2"/>
                    <a:pt x="0" y="1"/>
                  </a:cubicBezTo>
                  <a:lnTo>
                    <a:pt x="2" y="0"/>
                  </a:lnTo>
                  <a:cubicBezTo>
                    <a:pt x="3" y="0"/>
                    <a:pt x="6" y="0"/>
                    <a:pt x="8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6" name="Freeform 262">
              <a:extLst>
                <a:ext uri="{FF2B5EF4-FFF2-40B4-BE49-F238E27FC236}">
                  <a16:creationId xmlns:a16="http://schemas.microsoft.com/office/drawing/2014/main" id="{0AFC9BC7-042D-4F7A-9E23-903681454DB9}"/>
                </a:ext>
              </a:extLst>
            </p:cNvPr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2243549" y="4727887"/>
              <a:ext cx="124655" cy="106457"/>
            </a:xfrm>
            <a:custGeom>
              <a:avLst/>
              <a:gdLst>
                <a:gd name="T0" fmla="*/ 8 w 19"/>
                <a:gd name="T1" fmla="*/ 0 h 15"/>
                <a:gd name="T2" fmla="*/ 11 w 19"/>
                <a:gd name="T3" fmla="*/ 1 h 15"/>
                <a:gd name="T4" fmla="*/ 13 w 19"/>
                <a:gd name="T5" fmla="*/ 2 h 15"/>
                <a:gd name="T6" fmla="*/ 15 w 19"/>
                <a:gd name="T7" fmla="*/ 1 h 15"/>
                <a:gd name="T8" fmla="*/ 15 w 19"/>
                <a:gd name="T9" fmla="*/ 1 h 15"/>
                <a:gd name="T10" fmla="*/ 16 w 19"/>
                <a:gd name="T11" fmla="*/ 1 h 15"/>
                <a:gd name="T12" fmla="*/ 16 w 19"/>
                <a:gd name="T13" fmla="*/ 1 h 15"/>
                <a:gd name="T14" fmla="*/ 19 w 19"/>
                <a:gd name="T15" fmla="*/ 5 h 15"/>
                <a:gd name="T16" fmla="*/ 19 w 19"/>
                <a:gd name="T17" fmla="*/ 7 h 15"/>
                <a:gd name="T18" fmla="*/ 19 w 19"/>
                <a:gd name="T19" fmla="*/ 12 h 15"/>
                <a:gd name="T20" fmla="*/ 18 w 19"/>
                <a:gd name="T21" fmla="*/ 14 h 15"/>
                <a:gd name="T22" fmla="*/ 18 w 19"/>
                <a:gd name="T23" fmla="*/ 14 h 15"/>
                <a:gd name="T24" fmla="*/ 17 w 19"/>
                <a:gd name="T25" fmla="*/ 14 h 15"/>
                <a:gd name="T26" fmla="*/ 17 w 19"/>
                <a:gd name="T27" fmla="*/ 14 h 15"/>
                <a:gd name="T28" fmla="*/ 14 w 19"/>
                <a:gd name="T29" fmla="*/ 12 h 15"/>
                <a:gd name="T30" fmla="*/ 13 w 19"/>
                <a:gd name="T31" fmla="*/ 12 h 15"/>
                <a:gd name="T32" fmla="*/ 10 w 19"/>
                <a:gd name="T33" fmla="*/ 7 h 15"/>
                <a:gd name="T34" fmla="*/ 5 w 19"/>
                <a:gd name="T35" fmla="*/ 11 h 15"/>
                <a:gd name="T36" fmla="*/ 0 w 19"/>
                <a:gd name="T37" fmla="*/ 5 h 15"/>
                <a:gd name="T38" fmla="*/ 5 w 19"/>
                <a:gd name="T39" fmla="*/ 0 h 15"/>
                <a:gd name="T40" fmla="*/ 5 w 19"/>
                <a:gd name="T41" fmla="*/ 0 h 15"/>
                <a:gd name="T42" fmla="*/ 8 w 19"/>
                <a:gd name="T43" fmla="*/ 0 h 15"/>
                <a:gd name="T44" fmla="*/ 8 w 19"/>
                <a:gd name="T45" fmla="*/ 0 h 1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"/>
                <a:gd name="T70" fmla="*/ 0 h 15"/>
                <a:gd name="T71" fmla="*/ 19 w 19"/>
                <a:gd name="T72" fmla="*/ 15 h 1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" h="15">
                  <a:moveTo>
                    <a:pt x="8" y="0"/>
                  </a:move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4" y="2"/>
                    <a:pt x="15" y="2"/>
                    <a:pt x="15" y="1"/>
                  </a:cubicBezTo>
                  <a:lnTo>
                    <a:pt x="16" y="1"/>
                  </a:lnTo>
                  <a:cubicBezTo>
                    <a:pt x="17" y="3"/>
                    <a:pt x="17" y="5"/>
                    <a:pt x="19" y="5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18" y="9"/>
                    <a:pt x="19" y="9"/>
                    <a:pt x="19" y="12"/>
                  </a:cubicBezTo>
                  <a:cubicBezTo>
                    <a:pt x="19" y="12"/>
                    <a:pt x="19" y="13"/>
                    <a:pt x="18" y="14"/>
                  </a:cubicBezTo>
                  <a:lnTo>
                    <a:pt x="17" y="14"/>
                  </a:lnTo>
                  <a:cubicBezTo>
                    <a:pt x="16" y="15"/>
                    <a:pt x="15" y="13"/>
                    <a:pt x="14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0"/>
                    <a:pt x="12" y="7"/>
                    <a:pt x="10" y="7"/>
                  </a:cubicBezTo>
                  <a:cubicBezTo>
                    <a:pt x="8" y="7"/>
                    <a:pt x="6" y="9"/>
                    <a:pt x="5" y="11"/>
                  </a:cubicBezTo>
                  <a:cubicBezTo>
                    <a:pt x="5" y="8"/>
                    <a:pt x="2" y="7"/>
                    <a:pt x="0" y="5"/>
                  </a:cubicBezTo>
                  <a:cubicBezTo>
                    <a:pt x="2" y="4"/>
                    <a:pt x="4" y="2"/>
                    <a:pt x="5" y="0"/>
                  </a:cubicBezTo>
                  <a:lnTo>
                    <a:pt x="8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7" name="Freeform 263">
              <a:extLst>
                <a:ext uri="{FF2B5EF4-FFF2-40B4-BE49-F238E27FC236}">
                  <a16:creationId xmlns:a16="http://schemas.microsoft.com/office/drawing/2014/main" id="{DF87CF90-1E41-44D1-8756-05FCAF8603F0}"/>
                </a:ext>
              </a:extLst>
            </p:cNvPr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2275395" y="4777931"/>
              <a:ext cx="53684" cy="67332"/>
            </a:xfrm>
            <a:custGeom>
              <a:avLst/>
              <a:gdLst>
                <a:gd name="T0" fmla="*/ 0 w 8"/>
                <a:gd name="T1" fmla="*/ 4 h 10"/>
                <a:gd name="T2" fmla="*/ 5 w 8"/>
                <a:gd name="T3" fmla="*/ 0 h 10"/>
                <a:gd name="T4" fmla="*/ 8 w 8"/>
                <a:gd name="T5" fmla="*/ 5 h 10"/>
                <a:gd name="T6" fmla="*/ 4 w 8"/>
                <a:gd name="T7" fmla="*/ 10 h 10"/>
                <a:gd name="T8" fmla="*/ 0 w 8"/>
                <a:gd name="T9" fmla="*/ 4 h 10"/>
                <a:gd name="T10" fmla="*/ 0 w 8"/>
                <a:gd name="T11" fmla="*/ 4 h 10"/>
                <a:gd name="T12" fmla="*/ 0 w 8"/>
                <a:gd name="T13" fmla="*/ 4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10"/>
                <a:gd name="T23" fmla="*/ 8 w 8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10">
                  <a:moveTo>
                    <a:pt x="0" y="4"/>
                  </a:moveTo>
                  <a:cubicBezTo>
                    <a:pt x="2" y="2"/>
                    <a:pt x="3" y="0"/>
                    <a:pt x="5" y="0"/>
                  </a:cubicBezTo>
                  <a:cubicBezTo>
                    <a:pt x="7" y="0"/>
                    <a:pt x="8" y="3"/>
                    <a:pt x="8" y="5"/>
                  </a:cubicBezTo>
                  <a:cubicBezTo>
                    <a:pt x="6" y="7"/>
                    <a:pt x="7" y="7"/>
                    <a:pt x="4" y="10"/>
                  </a:cubicBezTo>
                  <a:cubicBezTo>
                    <a:pt x="1" y="8"/>
                    <a:pt x="1" y="7"/>
                    <a:pt x="0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8" name="Freeform 264">
              <a:extLst>
                <a:ext uri="{FF2B5EF4-FFF2-40B4-BE49-F238E27FC236}">
                  <a16:creationId xmlns:a16="http://schemas.microsoft.com/office/drawing/2014/main" id="{C15ABAB6-C807-494C-96B1-F5104D3D6178}"/>
                </a:ext>
              </a:extLst>
            </p:cNvPr>
            <p:cNvSpPr>
              <a:spLocks/>
            </p:cNvSpPr>
            <p:nvPr>
              <p:custDataLst>
                <p:tags r:id="rId264"/>
              </p:custDataLst>
            </p:nvPr>
          </p:nvSpPr>
          <p:spPr bwMode="auto">
            <a:xfrm>
              <a:off x="2303602" y="4813417"/>
              <a:ext cx="71881" cy="81890"/>
            </a:xfrm>
            <a:custGeom>
              <a:avLst/>
              <a:gdLst>
                <a:gd name="T0" fmla="*/ 4 w 11"/>
                <a:gd name="T1" fmla="*/ 0 h 12"/>
                <a:gd name="T2" fmla="*/ 5 w 11"/>
                <a:gd name="T3" fmla="*/ 0 h 12"/>
                <a:gd name="T4" fmla="*/ 8 w 11"/>
                <a:gd name="T5" fmla="*/ 3 h 12"/>
                <a:gd name="T6" fmla="*/ 8 w 11"/>
                <a:gd name="T7" fmla="*/ 3 h 12"/>
                <a:gd name="T8" fmla="*/ 8 w 11"/>
                <a:gd name="T9" fmla="*/ 4 h 12"/>
                <a:gd name="T10" fmla="*/ 8 w 11"/>
                <a:gd name="T11" fmla="*/ 4 h 12"/>
                <a:gd name="T12" fmla="*/ 11 w 11"/>
                <a:gd name="T13" fmla="*/ 10 h 12"/>
                <a:gd name="T14" fmla="*/ 10 w 11"/>
                <a:gd name="T15" fmla="*/ 12 h 12"/>
                <a:gd name="T16" fmla="*/ 3 w 11"/>
                <a:gd name="T17" fmla="*/ 6 h 12"/>
                <a:gd name="T18" fmla="*/ 0 w 11"/>
                <a:gd name="T19" fmla="*/ 5 h 12"/>
                <a:gd name="T20" fmla="*/ 4 w 11"/>
                <a:gd name="T21" fmla="*/ 0 h 12"/>
                <a:gd name="T22" fmla="*/ 4 w 11"/>
                <a:gd name="T23" fmla="*/ 0 h 12"/>
                <a:gd name="T24" fmla="*/ 4 w 11"/>
                <a:gd name="T25" fmla="*/ 0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"/>
                <a:gd name="T40" fmla="*/ 0 h 12"/>
                <a:gd name="T41" fmla="*/ 11 w 11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" h="12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7" y="3"/>
                    <a:pt x="8" y="3"/>
                  </a:cubicBezTo>
                  <a:lnTo>
                    <a:pt x="8" y="4"/>
                  </a:lnTo>
                  <a:cubicBezTo>
                    <a:pt x="9" y="5"/>
                    <a:pt x="11" y="6"/>
                    <a:pt x="11" y="10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9" y="12"/>
                    <a:pt x="5" y="8"/>
                    <a:pt x="3" y="6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3" y="2"/>
                    <a:pt x="3" y="2"/>
                    <a:pt x="4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9" name="Freeform 265">
              <a:extLst>
                <a:ext uri="{FF2B5EF4-FFF2-40B4-BE49-F238E27FC236}">
                  <a16:creationId xmlns:a16="http://schemas.microsoft.com/office/drawing/2014/main" id="{84231F10-C23F-46C3-9C56-7B1309751012}"/>
                </a:ext>
              </a:extLst>
            </p:cNvPr>
            <p:cNvSpPr>
              <a:spLocks/>
            </p:cNvSpPr>
            <p:nvPr>
              <p:custDataLst>
                <p:tags r:id="rId265"/>
              </p:custDataLst>
            </p:nvPr>
          </p:nvSpPr>
          <p:spPr bwMode="auto">
            <a:xfrm>
              <a:off x="2353646" y="4767012"/>
              <a:ext cx="106457" cy="128295"/>
            </a:xfrm>
            <a:custGeom>
              <a:avLst/>
              <a:gdLst>
                <a:gd name="T0" fmla="*/ 3 w 16"/>
                <a:gd name="T1" fmla="*/ 19 h 19"/>
                <a:gd name="T2" fmla="*/ 3 w 16"/>
                <a:gd name="T3" fmla="*/ 17 h 19"/>
                <a:gd name="T4" fmla="*/ 0 w 16"/>
                <a:gd name="T5" fmla="*/ 11 h 19"/>
                <a:gd name="T6" fmla="*/ 0 w 16"/>
                <a:gd name="T7" fmla="*/ 11 h 19"/>
                <a:gd name="T8" fmla="*/ 0 w 16"/>
                <a:gd name="T9" fmla="*/ 9 h 19"/>
                <a:gd name="T10" fmla="*/ 1 w 16"/>
                <a:gd name="T11" fmla="*/ 9 h 19"/>
                <a:gd name="T12" fmla="*/ 1 w 16"/>
                <a:gd name="T13" fmla="*/ 9 h 19"/>
                <a:gd name="T14" fmla="*/ 2 w 16"/>
                <a:gd name="T15" fmla="*/ 7 h 19"/>
                <a:gd name="T16" fmla="*/ 2 w 16"/>
                <a:gd name="T17" fmla="*/ 2 h 19"/>
                <a:gd name="T18" fmla="*/ 2 w 16"/>
                <a:gd name="T19" fmla="*/ 2 h 19"/>
                <a:gd name="T20" fmla="*/ 6 w 16"/>
                <a:gd name="T21" fmla="*/ 2 h 19"/>
                <a:gd name="T22" fmla="*/ 6 w 16"/>
                <a:gd name="T23" fmla="*/ 2 h 19"/>
                <a:gd name="T24" fmla="*/ 6 w 16"/>
                <a:gd name="T25" fmla="*/ 0 h 19"/>
                <a:gd name="T26" fmla="*/ 6 w 16"/>
                <a:gd name="T27" fmla="*/ 2 h 19"/>
                <a:gd name="T28" fmla="*/ 8 w 16"/>
                <a:gd name="T29" fmla="*/ 2 h 19"/>
                <a:gd name="T30" fmla="*/ 12 w 16"/>
                <a:gd name="T31" fmla="*/ 3 h 19"/>
                <a:gd name="T32" fmla="*/ 13 w 16"/>
                <a:gd name="T33" fmla="*/ 2 h 19"/>
                <a:gd name="T34" fmla="*/ 15 w 16"/>
                <a:gd name="T35" fmla="*/ 3 h 19"/>
                <a:gd name="T36" fmla="*/ 15 w 16"/>
                <a:gd name="T37" fmla="*/ 3 h 19"/>
                <a:gd name="T38" fmla="*/ 15 w 16"/>
                <a:gd name="T39" fmla="*/ 3 h 19"/>
                <a:gd name="T40" fmla="*/ 16 w 16"/>
                <a:gd name="T41" fmla="*/ 7 h 19"/>
                <a:gd name="T42" fmla="*/ 16 w 16"/>
                <a:gd name="T43" fmla="*/ 7 h 19"/>
                <a:gd name="T44" fmla="*/ 14 w 16"/>
                <a:gd name="T45" fmla="*/ 12 h 19"/>
                <a:gd name="T46" fmla="*/ 15 w 16"/>
                <a:gd name="T47" fmla="*/ 15 h 19"/>
                <a:gd name="T48" fmla="*/ 15 w 16"/>
                <a:gd name="T49" fmla="*/ 17 h 19"/>
                <a:gd name="T50" fmla="*/ 12 w 16"/>
                <a:gd name="T51" fmla="*/ 16 h 19"/>
                <a:gd name="T52" fmla="*/ 3 w 16"/>
                <a:gd name="T53" fmla="*/ 18 h 19"/>
                <a:gd name="T54" fmla="*/ 3 w 16"/>
                <a:gd name="T55" fmla="*/ 18 h 19"/>
                <a:gd name="T56" fmla="*/ 3 w 16"/>
                <a:gd name="T57" fmla="*/ 19 h 19"/>
                <a:gd name="T58" fmla="*/ 3 w 16"/>
                <a:gd name="T59" fmla="*/ 19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"/>
                <a:gd name="T91" fmla="*/ 0 h 19"/>
                <a:gd name="T92" fmla="*/ 16 w 16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" h="19">
                  <a:moveTo>
                    <a:pt x="3" y="19"/>
                  </a:moveTo>
                  <a:cubicBezTo>
                    <a:pt x="3" y="18"/>
                    <a:pt x="3" y="17"/>
                    <a:pt x="3" y="17"/>
                  </a:cubicBezTo>
                  <a:cubicBezTo>
                    <a:pt x="3" y="13"/>
                    <a:pt x="1" y="12"/>
                    <a:pt x="0" y="11"/>
                  </a:cubicBezTo>
                  <a:lnTo>
                    <a:pt x="0" y="9"/>
                  </a:lnTo>
                  <a:lnTo>
                    <a:pt x="1" y="9"/>
                  </a:lnTo>
                  <a:cubicBezTo>
                    <a:pt x="2" y="8"/>
                    <a:pt x="2" y="7"/>
                    <a:pt x="2" y="7"/>
                  </a:cubicBezTo>
                  <a:cubicBezTo>
                    <a:pt x="2" y="5"/>
                    <a:pt x="1" y="3"/>
                    <a:pt x="2" y="2"/>
                  </a:cubicBezTo>
                  <a:lnTo>
                    <a:pt x="6" y="2"/>
                  </a:lnTo>
                  <a:cubicBezTo>
                    <a:pt x="6" y="1"/>
                    <a:pt x="6" y="0"/>
                    <a:pt x="6" y="0"/>
                  </a:cubicBezTo>
                  <a:cubicBezTo>
                    <a:pt x="6" y="1"/>
                    <a:pt x="7" y="1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4" y="2"/>
                    <a:pt x="14" y="3"/>
                    <a:pt x="15" y="3"/>
                  </a:cubicBezTo>
                  <a:lnTo>
                    <a:pt x="16" y="7"/>
                  </a:lnTo>
                  <a:cubicBezTo>
                    <a:pt x="16" y="9"/>
                    <a:pt x="14" y="10"/>
                    <a:pt x="14" y="12"/>
                  </a:cubicBezTo>
                  <a:cubicBezTo>
                    <a:pt x="14" y="13"/>
                    <a:pt x="15" y="15"/>
                    <a:pt x="15" y="15"/>
                  </a:cubicBezTo>
                  <a:cubicBezTo>
                    <a:pt x="15" y="15"/>
                    <a:pt x="15" y="16"/>
                    <a:pt x="15" y="17"/>
                  </a:cubicBezTo>
                  <a:cubicBezTo>
                    <a:pt x="13" y="17"/>
                    <a:pt x="13" y="16"/>
                    <a:pt x="12" y="16"/>
                  </a:cubicBezTo>
                  <a:cubicBezTo>
                    <a:pt x="9" y="16"/>
                    <a:pt x="5" y="17"/>
                    <a:pt x="3" y="18"/>
                  </a:cubicBezTo>
                  <a:lnTo>
                    <a:pt x="3" y="19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0" name="Freeform 266">
              <a:extLst>
                <a:ext uri="{FF2B5EF4-FFF2-40B4-BE49-F238E27FC236}">
                  <a16:creationId xmlns:a16="http://schemas.microsoft.com/office/drawing/2014/main" id="{BB42A78F-553F-4AFA-98F3-147D7D3EE465}"/>
                </a:ext>
              </a:extLst>
            </p:cNvPr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2446455" y="4767012"/>
              <a:ext cx="70972" cy="124655"/>
            </a:xfrm>
            <a:custGeom>
              <a:avLst/>
              <a:gdLst>
                <a:gd name="T0" fmla="*/ 1 w 11"/>
                <a:gd name="T1" fmla="*/ 17 h 18"/>
                <a:gd name="T2" fmla="*/ 1 w 11"/>
                <a:gd name="T3" fmla="*/ 15 h 18"/>
                <a:gd name="T4" fmla="*/ 0 w 11"/>
                <a:gd name="T5" fmla="*/ 12 h 18"/>
                <a:gd name="T6" fmla="*/ 2 w 11"/>
                <a:gd name="T7" fmla="*/ 7 h 18"/>
                <a:gd name="T8" fmla="*/ 2 w 11"/>
                <a:gd name="T9" fmla="*/ 7 h 18"/>
                <a:gd name="T10" fmla="*/ 1 w 11"/>
                <a:gd name="T11" fmla="*/ 3 h 18"/>
                <a:gd name="T12" fmla="*/ 1 w 11"/>
                <a:gd name="T13" fmla="*/ 3 h 18"/>
                <a:gd name="T14" fmla="*/ 1 w 11"/>
                <a:gd name="T15" fmla="*/ 3 h 18"/>
                <a:gd name="T16" fmla="*/ 1 w 11"/>
                <a:gd name="T17" fmla="*/ 0 h 18"/>
                <a:gd name="T18" fmla="*/ 1 w 11"/>
                <a:gd name="T19" fmla="*/ 0 h 18"/>
                <a:gd name="T20" fmla="*/ 8 w 11"/>
                <a:gd name="T21" fmla="*/ 0 h 18"/>
                <a:gd name="T22" fmla="*/ 10 w 11"/>
                <a:gd name="T23" fmla="*/ 6 h 18"/>
                <a:gd name="T24" fmla="*/ 10 w 11"/>
                <a:gd name="T25" fmla="*/ 10 h 18"/>
                <a:gd name="T26" fmla="*/ 10 w 11"/>
                <a:gd name="T27" fmla="*/ 10 h 18"/>
                <a:gd name="T28" fmla="*/ 11 w 11"/>
                <a:gd name="T29" fmla="*/ 13 h 18"/>
                <a:gd name="T30" fmla="*/ 4 w 11"/>
                <a:gd name="T31" fmla="*/ 17 h 18"/>
                <a:gd name="T32" fmla="*/ 1 w 11"/>
                <a:gd name="T33" fmla="*/ 17 h 18"/>
                <a:gd name="T34" fmla="*/ 1 w 11"/>
                <a:gd name="T35" fmla="*/ 17 h 18"/>
                <a:gd name="T36" fmla="*/ 1 w 11"/>
                <a:gd name="T37" fmla="*/ 17 h 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8"/>
                <a:gd name="T59" fmla="*/ 11 w 11"/>
                <a:gd name="T60" fmla="*/ 18 h 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8">
                  <a:moveTo>
                    <a:pt x="1" y="17"/>
                  </a:move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0" y="13"/>
                    <a:pt x="0" y="12"/>
                  </a:cubicBezTo>
                  <a:cubicBezTo>
                    <a:pt x="0" y="10"/>
                    <a:pt x="2" y="9"/>
                    <a:pt x="2" y="7"/>
                  </a:cubicBezTo>
                  <a:lnTo>
                    <a:pt x="1" y="3"/>
                  </a:lnTo>
                  <a:cubicBezTo>
                    <a:pt x="1" y="1"/>
                    <a:pt x="1" y="1"/>
                    <a:pt x="1" y="0"/>
                  </a:cubicBezTo>
                  <a:lnTo>
                    <a:pt x="8" y="0"/>
                  </a:lnTo>
                  <a:lnTo>
                    <a:pt x="10" y="6"/>
                  </a:lnTo>
                  <a:lnTo>
                    <a:pt x="10" y="10"/>
                  </a:lnTo>
                  <a:cubicBezTo>
                    <a:pt x="10" y="11"/>
                    <a:pt x="10" y="12"/>
                    <a:pt x="11" y="13"/>
                  </a:cubicBezTo>
                  <a:cubicBezTo>
                    <a:pt x="8" y="14"/>
                    <a:pt x="6" y="15"/>
                    <a:pt x="4" y="17"/>
                  </a:cubicBezTo>
                  <a:cubicBezTo>
                    <a:pt x="3" y="17"/>
                    <a:pt x="2" y="18"/>
                    <a:pt x="1" y="17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1" name="Freeform 267">
              <a:extLst>
                <a:ext uri="{FF2B5EF4-FFF2-40B4-BE49-F238E27FC236}">
                  <a16:creationId xmlns:a16="http://schemas.microsoft.com/office/drawing/2014/main" id="{59E7BB66-50EB-4E21-A67B-9858C29B4B85}"/>
                </a:ext>
              </a:extLst>
            </p:cNvPr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2218072" y="4710599"/>
              <a:ext cx="50044" cy="13648"/>
            </a:xfrm>
            <a:custGeom>
              <a:avLst/>
              <a:gdLst>
                <a:gd name="T0" fmla="*/ 0 w 8"/>
                <a:gd name="T1" fmla="*/ 1 h 2"/>
                <a:gd name="T2" fmla="*/ 5 w 8"/>
                <a:gd name="T3" fmla="*/ 0 h 2"/>
                <a:gd name="T4" fmla="*/ 8 w 8"/>
                <a:gd name="T5" fmla="*/ 1 h 2"/>
                <a:gd name="T6" fmla="*/ 5 w 8"/>
                <a:gd name="T7" fmla="*/ 1 h 2"/>
                <a:gd name="T8" fmla="*/ 0 w 8"/>
                <a:gd name="T9" fmla="*/ 2 h 2"/>
                <a:gd name="T10" fmla="*/ 0 w 8"/>
                <a:gd name="T11" fmla="*/ 1 h 2"/>
                <a:gd name="T12" fmla="*/ 0 w 8"/>
                <a:gd name="T13" fmla="*/ 1 h 2"/>
                <a:gd name="T14" fmla="*/ 0 w 8"/>
                <a:gd name="T15" fmla="*/ 1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2"/>
                <a:gd name="T26" fmla="*/ 8 w 8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2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2" name="Freeform 268">
              <a:extLst>
                <a:ext uri="{FF2B5EF4-FFF2-40B4-BE49-F238E27FC236}">
                  <a16:creationId xmlns:a16="http://schemas.microsoft.com/office/drawing/2014/main" id="{2513852C-903D-4BEC-B31E-47F2AED9B449}"/>
                </a:ext>
              </a:extLst>
            </p:cNvPr>
            <p:cNvSpPr>
              <a:spLocks/>
            </p:cNvSpPr>
            <p:nvPr>
              <p:custDataLst>
                <p:tags r:id="rId268"/>
              </p:custDataLst>
            </p:nvPr>
          </p:nvSpPr>
          <p:spPr bwMode="auto">
            <a:xfrm>
              <a:off x="2500139" y="4756093"/>
              <a:ext cx="24567" cy="100088"/>
            </a:xfrm>
            <a:custGeom>
              <a:avLst/>
              <a:gdLst>
                <a:gd name="T0" fmla="*/ 2 w 4"/>
                <a:gd name="T1" fmla="*/ 1 h 14"/>
                <a:gd name="T2" fmla="*/ 3 w 4"/>
                <a:gd name="T3" fmla="*/ 1 h 14"/>
                <a:gd name="T4" fmla="*/ 3 w 4"/>
                <a:gd name="T5" fmla="*/ 1 h 14"/>
                <a:gd name="T6" fmla="*/ 4 w 4"/>
                <a:gd name="T7" fmla="*/ 7 h 14"/>
                <a:gd name="T8" fmla="*/ 4 w 4"/>
                <a:gd name="T9" fmla="*/ 7 h 14"/>
                <a:gd name="T10" fmla="*/ 4 w 4"/>
                <a:gd name="T11" fmla="*/ 14 h 14"/>
                <a:gd name="T12" fmla="*/ 4 w 4"/>
                <a:gd name="T13" fmla="*/ 14 h 14"/>
                <a:gd name="T14" fmla="*/ 3 w 4"/>
                <a:gd name="T15" fmla="*/ 14 h 14"/>
                <a:gd name="T16" fmla="*/ 2 w 4"/>
                <a:gd name="T17" fmla="*/ 11 h 14"/>
                <a:gd name="T18" fmla="*/ 2 w 4"/>
                <a:gd name="T19" fmla="*/ 11 h 14"/>
                <a:gd name="T20" fmla="*/ 2 w 4"/>
                <a:gd name="T21" fmla="*/ 7 h 14"/>
                <a:gd name="T22" fmla="*/ 0 w 4"/>
                <a:gd name="T23" fmla="*/ 0 h 14"/>
                <a:gd name="T24" fmla="*/ 0 w 4"/>
                <a:gd name="T25" fmla="*/ 0 h 14"/>
                <a:gd name="T26" fmla="*/ 1 w 4"/>
                <a:gd name="T27" fmla="*/ 0 h 14"/>
                <a:gd name="T28" fmla="*/ 2 w 4"/>
                <a:gd name="T29" fmla="*/ 1 h 14"/>
                <a:gd name="T30" fmla="*/ 2 w 4"/>
                <a:gd name="T31" fmla="*/ 1 h 14"/>
                <a:gd name="T32" fmla="*/ 2 w 4"/>
                <a:gd name="T33" fmla="*/ 1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"/>
                <a:gd name="T52" fmla="*/ 0 h 14"/>
                <a:gd name="T53" fmla="*/ 4 w 4"/>
                <a:gd name="T54" fmla="*/ 14 h 1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" h="14">
                  <a:moveTo>
                    <a:pt x="2" y="1"/>
                  </a:moveTo>
                  <a:lnTo>
                    <a:pt x="3" y="1"/>
                  </a:lnTo>
                  <a:cubicBezTo>
                    <a:pt x="3" y="2"/>
                    <a:pt x="4" y="5"/>
                    <a:pt x="4" y="7"/>
                  </a:cubicBezTo>
                  <a:lnTo>
                    <a:pt x="4" y="14"/>
                  </a:lnTo>
                  <a:cubicBezTo>
                    <a:pt x="4" y="14"/>
                    <a:pt x="3" y="14"/>
                    <a:pt x="3" y="14"/>
                  </a:cubicBezTo>
                  <a:cubicBezTo>
                    <a:pt x="2" y="13"/>
                    <a:pt x="2" y="12"/>
                    <a:pt x="2" y="11"/>
                  </a:cubicBezTo>
                  <a:lnTo>
                    <a:pt x="2" y="7"/>
                  </a:lnTo>
                  <a:lnTo>
                    <a:pt x="0" y="0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3" name="Freeform 269">
              <a:extLst>
                <a:ext uri="{FF2B5EF4-FFF2-40B4-BE49-F238E27FC236}">
                  <a16:creationId xmlns:a16="http://schemas.microsoft.com/office/drawing/2014/main" id="{540BCC1B-0E7E-46D3-A460-2E16D03D7E24}"/>
                </a:ext>
              </a:extLst>
            </p:cNvPr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2517426" y="4735166"/>
              <a:ext cx="46404" cy="121016"/>
            </a:xfrm>
            <a:custGeom>
              <a:avLst/>
              <a:gdLst>
                <a:gd name="T0" fmla="*/ 0 w 7"/>
                <a:gd name="T1" fmla="*/ 4 h 17"/>
                <a:gd name="T2" fmla="*/ 1 w 7"/>
                <a:gd name="T3" fmla="*/ 2 h 17"/>
                <a:gd name="T4" fmla="*/ 1 w 7"/>
                <a:gd name="T5" fmla="*/ 2 h 17"/>
                <a:gd name="T6" fmla="*/ 1 w 7"/>
                <a:gd name="T7" fmla="*/ 2 h 17"/>
                <a:gd name="T8" fmla="*/ 3 w 7"/>
                <a:gd name="T9" fmla="*/ 2 h 17"/>
                <a:gd name="T10" fmla="*/ 4 w 7"/>
                <a:gd name="T11" fmla="*/ 0 h 17"/>
                <a:gd name="T12" fmla="*/ 4 w 7"/>
                <a:gd name="T13" fmla="*/ 0 h 17"/>
                <a:gd name="T14" fmla="*/ 6 w 7"/>
                <a:gd name="T15" fmla="*/ 1 h 17"/>
                <a:gd name="T16" fmla="*/ 7 w 7"/>
                <a:gd name="T17" fmla="*/ 2 h 17"/>
                <a:gd name="T18" fmla="*/ 7 w 7"/>
                <a:gd name="T19" fmla="*/ 4 h 17"/>
                <a:gd name="T20" fmla="*/ 4 w 7"/>
                <a:gd name="T21" fmla="*/ 11 h 17"/>
                <a:gd name="T22" fmla="*/ 4 w 7"/>
                <a:gd name="T23" fmla="*/ 16 h 17"/>
                <a:gd name="T24" fmla="*/ 1 w 7"/>
                <a:gd name="T25" fmla="*/ 17 h 17"/>
                <a:gd name="T26" fmla="*/ 1 w 7"/>
                <a:gd name="T27" fmla="*/ 17 h 17"/>
                <a:gd name="T28" fmla="*/ 1 w 7"/>
                <a:gd name="T29" fmla="*/ 10 h 17"/>
                <a:gd name="T30" fmla="*/ 1 w 7"/>
                <a:gd name="T31" fmla="*/ 10 h 17"/>
                <a:gd name="T32" fmla="*/ 0 w 7"/>
                <a:gd name="T33" fmla="*/ 4 h 17"/>
                <a:gd name="T34" fmla="*/ 0 w 7"/>
                <a:gd name="T35" fmla="*/ 4 h 17"/>
                <a:gd name="T36" fmla="*/ 0 w 7"/>
                <a:gd name="T37" fmla="*/ 4 h 17"/>
                <a:gd name="T38" fmla="*/ 0 w 7"/>
                <a:gd name="T39" fmla="*/ 4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"/>
                <a:gd name="T61" fmla="*/ 0 h 17"/>
                <a:gd name="T62" fmla="*/ 7 w 7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" h="17">
                  <a:moveTo>
                    <a:pt x="0" y="4"/>
                  </a:moveTo>
                  <a:cubicBezTo>
                    <a:pt x="0" y="3"/>
                    <a:pt x="0" y="3"/>
                    <a:pt x="1" y="2"/>
                  </a:cubicBezTo>
                  <a:lnTo>
                    <a:pt x="3" y="2"/>
                  </a:lnTo>
                  <a:lnTo>
                    <a:pt x="4" y="0"/>
                  </a:ln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7"/>
                    <a:pt x="4" y="8"/>
                    <a:pt x="4" y="11"/>
                  </a:cubicBezTo>
                  <a:cubicBezTo>
                    <a:pt x="4" y="14"/>
                    <a:pt x="5" y="14"/>
                    <a:pt x="4" y="16"/>
                  </a:cubicBezTo>
                  <a:cubicBezTo>
                    <a:pt x="3" y="16"/>
                    <a:pt x="2" y="17"/>
                    <a:pt x="1" y="17"/>
                  </a:cubicBezTo>
                  <a:lnTo>
                    <a:pt x="1" y="10"/>
                  </a:lnTo>
                  <a:cubicBezTo>
                    <a:pt x="1" y="8"/>
                    <a:pt x="0" y="5"/>
                    <a:pt x="0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4" name="Freeform 270">
              <a:extLst>
                <a:ext uri="{FF2B5EF4-FFF2-40B4-BE49-F238E27FC236}">
                  <a16:creationId xmlns:a16="http://schemas.microsoft.com/office/drawing/2014/main" id="{A4446380-8AEB-4A09-9530-61208C8AAE54}"/>
                </a:ext>
              </a:extLst>
            </p:cNvPr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2545633" y="4703320"/>
              <a:ext cx="196537" cy="188348"/>
            </a:xfrm>
            <a:custGeom>
              <a:avLst/>
              <a:gdLst>
                <a:gd name="T0" fmla="*/ 0 w 30"/>
                <a:gd name="T1" fmla="*/ 21 h 27"/>
                <a:gd name="T2" fmla="*/ 0 w 30"/>
                <a:gd name="T3" fmla="*/ 16 h 27"/>
                <a:gd name="T4" fmla="*/ 3 w 30"/>
                <a:gd name="T5" fmla="*/ 9 h 27"/>
                <a:gd name="T6" fmla="*/ 3 w 30"/>
                <a:gd name="T7" fmla="*/ 7 h 27"/>
                <a:gd name="T8" fmla="*/ 2 w 30"/>
                <a:gd name="T9" fmla="*/ 6 h 27"/>
                <a:gd name="T10" fmla="*/ 6 w 30"/>
                <a:gd name="T11" fmla="*/ 1 h 27"/>
                <a:gd name="T12" fmla="*/ 11 w 30"/>
                <a:gd name="T13" fmla="*/ 3 h 27"/>
                <a:gd name="T14" fmla="*/ 13 w 30"/>
                <a:gd name="T15" fmla="*/ 2 h 27"/>
                <a:gd name="T16" fmla="*/ 16 w 30"/>
                <a:gd name="T17" fmla="*/ 4 h 27"/>
                <a:gd name="T18" fmla="*/ 18 w 30"/>
                <a:gd name="T19" fmla="*/ 2 h 27"/>
                <a:gd name="T20" fmla="*/ 27 w 30"/>
                <a:gd name="T21" fmla="*/ 1 h 27"/>
                <a:gd name="T22" fmla="*/ 28 w 30"/>
                <a:gd name="T23" fmla="*/ 3 h 27"/>
                <a:gd name="T24" fmla="*/ 30 w 30"/>
                <a:gd name="T25" fmla="*/ 6 h 27"/>
                <a:gd name="T26" fmla="*/ 26 w 30"/>
                <a:gd name="T27" fmla="*/ 13 h 27"/>
                <a:gd name="T28" fmla="*/ 23 w 30"/>
                <a:gd name="T29" fmla="*/ 20 h 27"/>
                <a:gd name="T30" fmla="*/ 22 w 30"/>
                <a:gd name="T31" fmla="*/ 22 h 27"/>
                <a:gd name="T32" fmla="*/ 19 w 30"/>
                <a:gd name="T33" fmla="*/ 21 h 27"/>
                <a:gd name="T34" fmla="*/ 14 w 30"/>
                <a:gd name="T35" fmla="*/ 27 h 27"/>
                <a:gd name="T36" fmla="*/ 14 w 30"/>
                <a:gd name="T37" fmla="*/ 27 h 27"/>
                <a:gd name="T38" fmla="*/ 10 w 30"/>
                <a:gd name="T39" fmla="*/ 26 h 27"/>
                <a:gd name="T40" fmla="*/ 10 w 30"/>
                <a:gd name="T41" fmla="*/ 26 h 27"/>
                <a:gd name="T42" fmla="*/ 8 w 30"/>
                <a:gd name="T43" fmla="*/ 26 h 27"/>
                <a:gd name="T44" fmla="*/ 5 w 30"/>
                <a:gd name="T45" fmla="*/ 23 h 27"/>
                <a:gd name="T46" fmla="*/ 0 w 30"/>
                <a:gd name="T47" fmla="*/ 21 h 27"/>
                <a:gd name="T48" fmla="*/ 0 w 30"/>
                <a:gd name="T49" fmla="*/ 21 h 27"/>
                <a:gd name="T50" fmla="*/ 0 w 30"/>
                <a:gd name="T51" fmla="*/ 21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"/>
                <a:gd name="T79" fmla="*/ 0 h 27"/>
                <a:gd name="T80" fmla="*/ 30 w 30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" h="27">
                  <a:moveTo>
                    <a:pt x="0" y="21"/>
                  </a:moveTo>
                  <a:cubicBezTo>
                    <a:pt x="0" y="19"/>
                    <a:pt x="0" y="19"/>
                    <a:pt x="0" y="16"/>
                  </a:cubicBezTo>
                  <a:cubicBezTo>
                    <a:pt x="0" y="13"/>
                    <a:pt x="3" y="12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4"/>
                    <a:pt x="4" y="1"/>
                    <a:pt x="6" y="1"/>
                  </a:cubicBezTo>
                  <a:cubicBezTo>
                    <a:pt x="9" y="1"/>
                    <a:pt x="9" y="3"/>
                    <a:pt x="11" y="3"/>
                  </a:cubicBezTo>
                  <a:cubicBezTo>
                    <a:pt x="12" y="3"/>
                    <a:pt x="12" y="2"/>
                    <a:pt x="13" y="2"/>
                  </a:cubicBezTo>
                  <a:cubicBezTo>
                    <a:pt x="15" y="2"/>
                    <a:pt x="14" y="4"/>
                    <a:pt x="16" y="4"/>
                  </a:cubicBezTo>
                  <a:cubicBezTo>
                    <a:pt x="17" y="4"/>
                    <a:pt x="17" y="3"/>
                    <a:pt x="18" y="2"/>
                  </a:cubicBezTo>
                  <a:cubicBezTo>
                    <a:pt x="23" y="0"/>
                    <a:pt x="22" y="5"/>
                    <a:pt x="27" y="1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4"/>
                    <a:pt x="29" y="5"/>
                    <a:pt x="30" y="6"/>
                  </a:cubicBezTo>
                  <a:cubicBezTo>
                    <a:pt x="28" y="9"/>
                    <a:pt x="27" y="10"/>
                    <a:pt x="26" y="13"/>
                  </a:cubicBezTo>
                  <a:cubicBezTo>
                    <a:pt x="25" y="15"/>
                    <a:pt x="24" y="17"/>
                    <a:pt x="23" y="20"/>
                  </a:cubicBezTo>
                  <a:cubicBezTo>
                    <a:pt x="23" y="20"/>
                    <a:pt x="22" y="22"/>
                    <a:pt x="22" y="22"/>
                  </a:cubicBezTo>
                  <a:cubicBezTo>
                    <a:pt x="21" y="22"/>
                    <a:pt x="20" y="21"/>
                    <a:pt x="19" y="21"/>
                  </a:cubicBezTo>
                  <a:cubicBezTo>
                    <a:pt x="16" y="21"/>
                    <a:pt x="16" y="25"/>
                    <a:pt x="14" y="27"/>
                  </a:cubicBezTo>
                  <a:lnTo>
                    <a:pt x="10" y="26"/>
                  </a:lnTo>
                  <a:cubicBezTo>
                    <a:pt x="10" y="27"/>
                    <a:pt x="8" y="26"/>
                    <a:pt x="8" y="26"/>
                  </a:cubicBezTo>
                  <a:cubicBezTo>
                    <a:pt x="6" y="26"/>
                    <a:pt x="5" y="25"/>
                    <a:pt x="5" y="23"/>
                  </a:cubicBezTo>
                  <a:cubicBezTo>
                    <a:pt x="3" y="23"/>
                    <a:pt x="4" y="20"/>
                    <a:pt x="0" y="21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5" name="Freeform 271">
              <a:extLst>
                <a:ext uri="{FF2B5EF4-FFF2-40B4-BE49-F238E27FC236}">
                  <a16:creationId xmlns:a16="http://schemas.microsoft.com/office/drawing/2014/main" id="{A5F4BB13-24D6-4222-86EB-88BAEBB2D122}"/>
                </a:ext>
              </a:extLst>
            </p:cNvPr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2994210" y="5493106"/>
              <a:ext cx="21837" cy="1819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1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1 w 3"/>
                <a:gd name="T13" fmla="*/ 0 h 3"/>
                <a:gd name="T14" fmla="*/ 1 w 3"/>
                <a:gd name="T15" fmla="*/ 0 h 3"/>
                <a:gd name="T16" fmla="*/ 1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1" y="0"/>
                  </a:moveTo>
                  <a:cubicBezTo>
                    <a:pt x="0" y="2"/>
                    <a:pt x="0" y="2"/>
                    <a:pt x="1" y="3"/>
                  </a:cubicBezTo>
                  <a:lnTo>
                    <a:pt x="3" y="3"/>
                  </a:ln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6" name="Freeform 272">
              <a:extLst>
                <a:ext uri="{FF2B5EF4-FFF2-40B4-BE49-F238E27FC236}">
                  <a16:creationId xmlns:a16="http://schemas.microsoft.com/office/drawing/2014/main" id="{C2B1DC9F-1885-41AC-9CD1-CA1EDF14D946}"/>
                </a:ext>
              </a:extLst>
            </p:cNvPr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2923238" y="5557708"/>
              <a:ext cx="46404" cy="24567"/>
            </a:xfrm>
            <a:custGeom>
              <a:avLst/>
              <a:gdLst>
                <a:gd name="T0" fmla="*/ 1 w 7"/>
                <a:gd name="T1" fmla="*/ 2 h 4"/>
                <a:gd name="T2" fmla="*/ 5 w 7"/>
                <a:gd name="T3" fmla="*/ 0 h 4"/>
                <a:gd name="T4" fmla="*/ 7 w 7"/>
                <a:gd name="T5" fmla="*/ 1 h 4"/>
                <a:gd name="T6" fmla="*/ 3 w 7"/>
                <a:gd name="T7" fmla="*/ 4 h 4"/>
                <a:gd name="T8" fmla="*/ 1 w 7"/>
                <a:gd name="T9" fmla="*/ 2 h 4"/>
                <a:gd name="T10" fmla="*/ 1 w 7"/>
                <a:gd name="T11" fmla="*/ 2 h 4"/>
                <a:gd name="T12" fmla="*/ 1 w 7"/>
                <a:gd name="T13" fmla="*/ 2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4"/>
                <a:gd name="T23" fmla="*/ 7 w 7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4">
                  <a:moveTo>
                    <a:pt x="1" y="2"/>
                  </a:moveTo>
                  <a:cubicBezTo>
                    <a:pt x="3" y="2"/>
                    <a:pt x="3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2"/>
                    <a:pt x="4" y="4"/>
                    <a:pt x="3" y="4"/>
                  </a:cubicBezTo>
                  <a:cubicBezTo>
                    <a:pt x="3" y="4"/>
                    <a:pt x="0" y="2"/>
                    <a:pt x="1" y="2"/>
                  </a:cubicBez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7" name="Freeform 273">
              <a:extLst>
                <a:ext uri="{FF2B5EF4-FFF2-40B4-BE49-F238E27FC236}">
                  <a16:creationId xmlns:a16="http://schemas.microsoft.com/office/drawing/2014/main" id="{7B73DDB5-E3E6-4629-A9E6-D9BE441D619D}"/>
                </a:ext>
              </a:extLst>
            </p:cNvPr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4400902" y="4111890"/>
              <a:ext cx="78251" cy="113736"/>
            </a:xfrm>
            <a:custGeom>
              <a:avLst/>
              <a:gdLst>
                <a:gd name="T0" fmla="*/ 11 w 12"/>
                <a:gd name="T1" fmla="*/ 0 h 16"/>
                <a:gd name="T2" fmla="*/ 11 w 12"/>
                <a:gd name="T3" fmla="*/ 2 h 16"/>
                <a:gd name="T4" fmla="*/ 12 w 12"/>
                <a:gd name="T5" fmla="*/ 3 h 16"/>
                <a:gd name="T6" fmla="*/ 10 w 12"/>
                <a:gd name="T7" fmla="*/ 2 h 16"/>
                <a:gd name="T8" fmla="*/ 9 w 12"/>
                <a:gd name="T9" fmla="*/ 4 h 16"/>
                <a:gd name="T10" fmla="*/ 10 w 12"/>
                <a:gd name="T11" fmla="*/ 7 h 16"/>
                <a:gd name="T12" fmla="*/ 9 w 12"/>
                <a:gd name="T13" fmla="*/ 8 h 16"/>
                <a:gd name="T14" fmla="*/ 7 w 12"/>
                <a:gd name="T15" fmla="*/ 9 h 16"/>
                <a:gd name="T16" fmla="*/ 9 w 12"/>
                <a:gd name="T17" fmla="*/ 11 h 16"/>
                <a:gd name="T18" fmla="*/ 12 w 12"/>
                <a:gd name="T19" fmla="*/ 14 h 16"/>
                <a:gd name="T20" fmla="*/ 12 w 12"/>
                <a:gd name="T21" fmla="*/ 14 h 16"/>
                <a:gd name="T22" fmla="*/ 12 w 12"/>
                <a:gd name="T23" fmla="*/ 14 h 16"/>
                <a:gd name="T24" fmla="*/ 12 w 12"/>
                <a:gd name="T25" fmla="*/ 14 h 16"/>
                <a:gd name="T26" fmla="*/ 9 w 12"/>
                <a:gd name="T27" fmla="*/ 16 h 16"/>
                <a:gd name="T28" fmla="*/ 8 w 12"/>
                <a:gd name="T29" fmla="*/ 15 h 16"/>
                <a:gd name="T30" fmla="*/ 6 w 12"/>
                <a:gd name="T31" fmla="*/ 14 h 16"/>
                <a:gd name="T32" fmla="*/ 3 w 12"/>
                <a:gd name="T33" fmla="*/ 13 h 16"/>
                <a:gd name="T34" fmla="*/ 4 w 12"/>
                <a:gd name="T35" fmla="*/ 12 h 16"/>
                <a:gd name="T36" fmla="*/ 0 w 12"/>
                <a:gd name="T37" fmla="*/ 9 h 16"/>
                <a:gd name="T38" fmla="*/ 4 w 12"/>
                <a:gd name="T39" fmla="*/ 5 h 16"/>
                <a:gd name="T40" fmla="*/ 11 w 12"/>
                <a:gd name="T41" fmla="*/ 0 h 16"/>
                <a:gd name="T42" fmla="*/ 11 w 12"/>
                <a:gd name="T43" fmla="*/ 0 h 16"/>
                <a:gd name="T44" fmla="*/ 11 w 12"/>
                <a:gd name="T45" fmla="*/ 0 h 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"/>
                <a:gd name="T70" fmla="*/ 0 h 16"/>
                <a:gd name="T71" fmla="*/ 12 w 12"/>
                <a:gd name="T72" fmla="*/ 16 h 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" h="16">
                  <a:moveTo>
                    <a:pt x="11" y="0"/>
                  </a:move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5"/>
                    <a:pt x="10" y="6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0" y="14"/>
                    <a:pt x="9" y="14"/>
                    <a:pt x="9" y="16"/>
                  </a:cubicBezTo>
                  <a:cubicBezTo>
                    <a:pt x="9" y="16"/>
                    <a:pt x="8" y="16"/>
                    <a:pt x="8" y="15"/>
                  </a:cubicBezTo>
                  <a:cubicBezTo>
                    <a:pt x="7" y="15"/>
                    <a:pt x="6" y="14"/>
                    <a:pt x="6" y="14"/>
                  </a:cubicBezTo>
                  <a:cubicBezTo>
                    <a:pt x="5" y="14"/>
                    <a:pt x="3" y="14"/>
                    <a:pt x="3" y="13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2" y="11"/>
                    <a:pt x="2" y="9"/>
                    <a:pt x="0" y="9"/>
                  </a:cubicBezTo>
                  <a:cubicBezTo>
                    <a:pt x="1" y="7"/>
                    <a:pt x="3" y="7"/>
                    <a:pt x="4" y="5"/>
                  </a:cubicBezTo>
                  <a:cubicBezTo>
                    <a:pt x="8" y="5"/>
                    <a:pt x="8" y="0"/>
                    <a:pt x="1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8" name="Freeform 274">
              <a:extLst>
                <a:ext uri="{FF2B5EF4-FFF2-40B4-BE49-F238E27FC236}">
                  <a16:creationId xmlns:a16="http://schemas.microsoft.com/office/drawing/2014/main" id="{82A70338-0785-46FF-B138-FC47F82ED230}"/>
                </a:ext>
              </a:extLst>
            </p:cNvPr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3784905" y="4375759"/>
              <a:ext cx="139213" cy="85530"/>
            </a:xfrm>
            <a:custGeom>
              <a:avLst/>
              <a:gdLst>
                <a:gd name="T0" fmla="*/ 0 w 21"/>
                <a:gd name="T1" fmla="*/ 0 h 12"/>
                <a:gd name="T2" fmla="*/ 4 w 21"/>
                <a:gd name="T3" fmla="*/ 0 h 12"/>
                <a:gd name="T4" fmla="*/ 4 w 21"/>
                <a:gd name="T5" fmla="*/ 0 h 12"/>
                <a:gd name="T6" fmla="*/ 7 w 21"/>
                <a:gd name="T7" fmla="*/ 2 h 12"/>
                <a:gd name="T8" fmla="*/ 20 w 21"/>
                <a:gd name="T9" fmla="*/ 7 h 12"/>
                <a:gd name="T10" fmla="*/ 20 w 21"/>
                <a:gd name="T11" fmla="*/ 7 h 12"/>
                <a:gd name="T12" fmla="*/ 20 w 21"/>
                <a:gd name="T13" fmla="*/ 8 h 12"/>
                <a:gd name="T14" fmla="*/ 20 w 21"/>
                <a:gd name="T15" fmla="*/ 8 h 12"/>
                <a:gd name="T16" fmla="*/ 21 w 21"/>
                <a:gd name="T17" fmla="*/ 11 h 12"/>
                <a:gd name="T18" fmla="*/ 13 w 21"/>
                <a:gd name="T19" fmla="*/ 10 h 12"/>
                <a:gd name="T20" fmla="*/ 11 w 21"/>
                <a:gd name="T21" fmla="*/ 8 h 12"/>
                <a:gd name="T22" fmla="*/ 6 w 21"/>
                <a:gd name="T23" fmla="*/ 7 h 12"/>
                <a:gd name="T24" fmla="*/ 0 w 21"/>
                <a:gd name="T25" fmla="*/ 4 h 12"/>
                <a:gd name="T26" fmla="*/ 0 w 21"/>
                <a:gd name="T27" fmla="*/ 4 h 12"/>
                <a:gd name="T28" fmla="*/ 0 w 21"/>
                <a:gd name="T29" fmla="*/ 0 h 12"/>
                <a:gd name="T30" fmla="*/ 0 w 21"/>
                <a:gd name="T31" fmla="*/ 0 h 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"/>
                <a:gd name="T49" fmla="*/ 0 h 12"/>
                <a:gd name="T50" fmla="*/ 21 w 21"/>
                <a:gd name="T51" fmla="*/ 12 h 1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" h="12">
                  <a:moveTo>
                    <a:pt x="0" y="0"/>
                  </a:moveTo>
                  <a:lnTo>
                    <a:pt x="4" y="0"/>
                  </a:lnTo>
                  <a:cubicBezTo>
                    <a:pt x="4" y="1"/>
                    <a:pt x="6" y="1"/>
                    <a:pt x="7" y="2"/>
                  </a:cubicBezTo>
                  <a:cubicBezTo>
                    <a:pt x="11" y="4"/>
                    <a:pt x="13" y="7"/>
                    <a:pt x="20" y="7"/>
                  </a:cubicBezTo>
                  <a:lnTo>
                    <a:pt x="20" y="8"/>
                  </a:lnTo>
                  <a:cubicBezTo>
                    <a:pt x="20" y="9"/>
                    <a:pt x="20" y="10"/>
                    <a:pt x="21" y="11"/>
                  </a:cubicBezTo>
                  <a:cubicBezTo>
                    <a:pt x="20" y="12"/>
                    <a:pt x="14" y="10"/>
                    <a:pt x="13" y="10"/>
                  </a:cubicBezTo>
                  <a:cubicBezTo>
                    <a:pt x="12" y="9"/>
                    <a:pt x="12" y="8"/>
                    <a:pt x="11" y="8"/>
                  </a:cubicBezTo>
                  <a:cubicBezTo>
                    <a:pt x="9" y="7"/>
                    <a:pt x="7" y="9"/>
                    <a:pt x="6" y="7"/>
                  </a:cubicBezTo>
                  <a:cubicBezTo>
                    <a:pt x="5" y="7"/>
                    <a:pt x="1" y="5"/>
                    <a:pt x="0" y="4"/>
                  </a:cubicBez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9" name="Freeform 275">
              <a:extLst>
                <a:ext uri="{FF2B5EF4-FFF2-40B4-BE49-F238E27FC236}">
                  <a16:creationId xmlns:a16="http://schemas.microsoft.com/office/drawing/2014/main" id="{5BE1AA08-B6DC-4461-84EC-5E53587B8BEA}"/>
                </a:ext>
              </a:extLst>
            </p:cNvPr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3931398" y="4411244"/>
              <a:ext cx="45495" cy="42765"/>
            </a:xfrm>
            <a:custGeom>
              <a:avLst/>
              <a:gdLst>
                <a:gd name="T0" fmla="*/ 7 w 7"/>
                <a:gd name="T1" fmla="*/ 2 h 6"/>
                <a:gd name="T2" fmla="*/ 4 w 7"/>
                <a:gd name="T3" fmla="*/ 6 h 6"/>
                <a:gd name="T4" fmla="*/ 3 w 7"/>
                <a:gd name="T5" fmla="*/ 5 h 6"/>
                <a:gd name="T6" fmla="*/ 0 w 7"/>
                <a:gd name="T7" fmla="*/ 4 h 6"/>
                <a:gd name="T8" fmla="*/ 0 w 7"/>
                <a:gd name="T9" fmla="*/ 2 h 6"/>
                <a:gd name="T10" fmla="*/ 2 w 7"/>
                <a:gd name="T11" fmla="*/ 0 h 6"/>
                <a:gd name="T12" fmla="*/ 7 w 7"/>
                <a:gd name="T13" fmla="*/ 2 h 6"/>
                <a:gd name="T14" fmla="*/ 7 w 7"/>
                <a:gd name="T15" fmla="*/ 2 h 6"/>
                <a:gd name="T16" fmla="*/ 7 w 7"/>
                <a:gd name="T17" fmla="*/ 2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7" y="2"/>
                  </a:moveTo>
                  <a:cubicBezTo>
                    <a:pt x="7" y="3"/>
                    <a:pt x="6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3" y="1"/>
                    <a:pt x="6" y="2"/>
                    <a:pt x="7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0" name="Freeform 276">
              <a:extLst>
                <a:ext uri="{FF2B5EF4-FFF2-40B4-BE49-F238E27FC236}">
                  <a16:creationId xmlns:a16="http://schemas.microsoft.com/office/drawing/2014/main" id="{AEA4BAF1-13E8-4A37-BE8A-821A6E066506}"/>
                </a:ext>
              </a:extLst>
            </p:cNvPr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3924119" y="4454009"/>
              <a:ext cx="85530" cy="110097"/>
            </a:xfrm>
            <a:custGeom>
              <a:avLst/>
              <a:gdLst>
                <a:gd name="T0" fmla="*/ 13 w 13"/>
                <a:gd name="T1" fmla="*/ 11 h 16"/>
                <a:gd name="T2" fmla="*/ 11 w 13"/>
                <a:gd name="T3" fmla="*/ 8 h 16"/>
                <a:gd name="T4" fmla="*/ 11 w 13"/>
                <a:gd name="T5" fmla="*/ 8 h 16"/>
                <a:gd name="T6" fmla="*/ 10 w 13"/>
                <a:gd name="T7" fmla="*/ 9 h 16"/>
                <a:gd name="T8" fmla="*/ 9 w 13"/>
                <a:gd name="T9" fmla="*/ 8 h 16"/>
                <a:gd name="T10" fmla="*/ 11 w 13"/>
                <a:gd name="T11" fmla="*/ 4 h 16"/>
                <a:gd name="T12" fmla="*/ 11 w 13"/>
                <a:gd name="T13" fmla="*/ 4 h 16"/>
                <a:gd name="T14" fmla="*/ 5 w 13"/>
                <a:gd name="T15" fmla="*/ 4 h 16"/>
                <a:gd name="T16" fmla="*/ 5 w 13"/>
                <a:gd name="T17" fmla="*/ 4 h 16"/>
                <a:gd name="T18" fmla="*/ 4 w 13"/>
                <a:gd name="T19" fmla="*/ 1 h 16"/>
                <a:gd name="T20" fmla="*/ 3 w 13"/>
                <a:gd name="T21" fmla="*/ 0 h 16"/>
                <a:gd name="T22" fmla="*/ 1 w 13"/>
                <a:gd name="T23" fmla="*/ 0 h 16"/>
                <a:gd name="T24" fmla="*/ 0 w 13"/>
                <a:gd name="T25" fmla="*/ 2 h 16"/>
                <a:gd name="T26" fmla="*/ 2 w 13"/>
                <a:gd name="T27" fmla="*/ 4 h 16"/>
                <a:gd name="T28" fmla="*/ 0 w 13"/>
                <a:gd name="T29" fmla="*/ 6 h 16"/>
                <a:gd name="T30" fmla="*/ 3 w 13"/>
                <a:gd name="T31" fmla="*/ 8 h 16"/>
                <a:gd name="T32" fmla="*/ 3 w 13"/>
                <a:gd name="T33" fmla="*/ 8 h 16"/>
                <a:gd name="T34" fmla="*/ 4 w 13"/>
                <a:gd name="T35" fmla="*/ 13 h 16"/>
                <a:gd name="T36" fmla="*/ 4 w 13"/>
                <a:gd name="T37" fmla="*/ 13 h 16"/>
                <a:gd name="T38" fmla="*/ 7 w 13"/>
                <a:gd name="T39" fmla="*/ 11 h 16"/>
                <a:gd name="T40" fmla="*/ 7 w 13"/>
                <a:gd name="T41" fmla="*/ 10 h 16"/>
                <a:gd name="T42" fmla="*/ 9 w 13"/>
                <a:gd name="T43" fmla="*/ 10 h 16"/>
                <a:gd name="T44" fmla="*/ 11 w 13"/>
                <a:gd name="T45" fmla="*/ 16 h 16"/>
                <a:gd name="T46" fmla="*/ 13 w 13"/>
                <a:gd name="T47" fmla="*/ 11 h 16"/>
                <a:gd name="T48" fmla="*/ 13 w 13"/>
                <a:gd name="T49" fmla="*/ 11 h 16"/>
                <a:gd name="T50" fmla="*/ 13 w 13"/>
                <a:gd name="T51" fmla="*/ 11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"/>
                <a:gd name="T79" fmla="*/ 0 h 16"/>
                <a:gd name="T80" fmla="*/ 13 w 13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" h="16">
                  <a:moveTo>
                    <a:pt x="13" y="11"/>
                  </a:moveTo>
                  <a:lnTo>
                    <a:pt x="11" y="8"/>
                  </a:lnTo>
                  <a:cubicBezTo>
                    <a:pt x="11" y="8"/>
                    <a:pt x="10" y="9"/>
                    <a:pt x="10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9" y="6"/>
                    <a:pt x="11" y="5"/>
                    <a:pt x="11" y="4"/>
                  </a:cubicBezTo>
                  <a:lnTo>
                    <a:pt x="5" y="4"/>
                  </a:lnTo>
                  <a:cubicBezTo>
                    <a:pt x="5" y="4"/>
                    <a:pt x="4" y="2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7"/>
                    <a:pt x="2" y="8"/>
                    <a:pt x="3" y="8"/>
                  </a:cubicBezTo>
                  <a:lnTo>
                    <a:pt x="4" y="13"/>
                  </a:lnTo>
                  <a:cubicBezTo>
                    <a:pt x="4" y="12"/>
                    <a:pt x="6" y="12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8" y="11"/>
                    <a:pt x="8" y="10"/>
                    <a:pt x="9" y="10"/>
                  </a:cubicBezTo>
                  <a:cubicBezTo>
                    <a:pt x="9" y="11"/>
                    <a:pt x="10" y="14"/>
                    <a:pt x="11" y="16"/>
                  </a:cubicBezTo>
                  <a:cubicBezTo>
                    <a:pt x="13" y="14"/>
                    <a:pt x="13" y="13"/>
                    <a:pt x="13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1" name="Freeform 277">
              <a:extLst>
                <a:ext uri="{FF2B5EF4-FFF2-40B4-BE49-F238E27FC236}">
                  <a16:creationId xmlns:a16="http://schemas.microsoft.com/office/drawing/2014/main" id="{1F531815-91FF-40EE-844D-15D01597D312}"/>
                </a:ext>
              </a:extLst>
            </p:cNvPr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4155231" y="4506783"/>
              <a:ext cx="142853" cy="292075"/>
            </a:xfrm>
            <a:custGeom>
              <a:avLst/>
              <a:gdLst>
                <a:gd name="T0" fmla="*/ 13 w 21"/>
                <a:gd name="T1" fmla="*/ 5 h 42"/>
                <a:gd name="T2" fmla="*/ 9 w 21"/>
                <a:gd name="T3" fmla="*/ 10 h 42"/>
                <a:gd name="T4" fmla="*/ 12 w 21"/>
                <a:gd name="T5" fmla="*/ 15 h 42"/>
                <a:gd name="T6" fmla="*/ 13 w 21"/>
                <a:gd name="T7" fmla="*/ 17 h 42"/>
                <a:gd name="T8" fmla="*/ 14 w 21"/>
                <a:gd name="T9" fmla="*/ 18 h 42"/>
                <a:gd name="T10" fmla="*/ 14 w 21"/>
                <a:gd name="T11" fmla="*/ 18 h 42"/>
                <a:gd name="T12" fmla="*/ 20 w 21"/>
                <a:gd name="T13" fmla="*/ 24 h 42"/>
                <a:gd name="T14" fmla="*/ 20 w 21"/>
                <a:gd name="T15" fmla="*/ 24 h 42"/>
                <a:gd name="T16" fmla="*/ 21 w 21"/>
                <a:gd name="T17" fmla="*/ 31 h 42"/>
                <a:gd name="T18" fmla="*/ 21 w 21"/>
                <a:gd name="T19" fmla="*/ 34 h 42"/>
                <a:gd name="T20" fmla="*/ 16 w 21"/>
                <a:gd name="T21" fmla="*/ 38 h 42"/>
                <a:gd name="T22" fmla="*/ 14 w 21"/>
                <a:gd name="T23" fmla="*/ 38 h 42"/>
                <a:gd name="T24" fmla="*/ 11 w 21"/>
                <a:gd name="T25" fmla="*/ 42 h 42"/>
                <a:gd name="T26" fmla="*/ 10 w 21"/>
                <a:gd name="T27" fmla="*/ 40 h 42"/>
                <a:gd name="T28" fmla="*/ 10 w 21"/>
                <a:gd name="T29" fmla="*/ 37 h 42"/>
                <a:gd name="T30" fmla="*/ 14 w 21"/>
                <a:gd name="T31" fmla="*/ 36 h 42"/>
                <a:gd name="T32" fmla="*/ 18 w 21"/>
                <a:gd name="T33" fmla="*/ 30 h 42"/>
                <a:gd name="T34" fmla="*/ 18 w 21"/>
                <a:gd name="T35" fmla="*/ 30 h 42"/>
                <a:gd name="T36" fmla="*/ 17 w 21"/>
                <a:gd name="T37" fmla="*/ 26 h 42"/>
                <a:gd name="T38" fmla="*/ 17 w 21"/>
                <a:gd name="T39" fmla="*/ 26 h 42"/>
                <a:gd name="T40" fmla="*/ 10 w 21"/>
                <a:gd name="T41" fmla="*/ 15 h 42"/>
                <a:gd name="T42" fmla="*/ 4 w 21"/>
                <a:gd name="T43" fmla="*/ 8 h 42"/>
                <a:gd name="T44" fmla="*/ 0 w 21"/>
                <a:gd name="T45" fmla="*/ 3 h 42"/>
                <a:gd name="T46" fmla="*/ 7 w 21"/>
                <a:gd name="T47" fmla="*/ 0 h 42"/>
                <a:gd name="T48" fmla="*/ 11 w 21"/>
                <a:gd name="T49" fmla="*/ 2 h 42"/>
                <a:gd name="T50" fmla="*/ 13 w 21"/>
                <a:gd name="T51" fmla="*/ 5 h 42"/>
                <a:gd name="T52" fmla="*/ 13 w 21"/>
                <a:gd name="T53" fmla="*/ 5 h 42"/>
                <a:gd name="T54" fmla="*/ 13 w 21"/>
                <a:gd name="T55" fmla="*/ 5 h 4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"/>
                <a:gd name="T85" fmla="*/ 0 h 42"/>
                <a:gd name="T86" fmla="*/ 21 w 21"/>
                <a:gd name="T87" fmla="*/ 42 h 4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" h="42">
                  <a:moveTo>
                    <a:pt x="13" y="5"/>
                  </a:moveTo>
                  <a:cubicBezTo>
                    <a:pt x="13" y="5"/>
                    <a:pt x="11" y="6"/>
                    <a:pt x="9" y="10"/>
                  </a:cubicBezTo>
                  <a:cubicBezTo>
                    <a:pt x="8" y="10"/>
                    <a:pt x="10" y="15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8"/>
                    <a:pt x="14" y="18"/>
                    <a:pt x="14" y="18"/>
                  </a:cubicBezTo>
                  <a:lnTo>
                    <a:pt x="20" y="24"/>
                  </a:lnTo>
                  <a:cubicBezTo>
                    <a:pt x="20" y="26"/>
                    <a:pt x="21" y="28"/>
                    <a:pt x="21" y="31"/>
                  </a:cubicBezTo>
                  <a:cubicBezTo>
                    <a:pt x="21" y="32"/>
                    <a:pt x="21" y="33"/>
                    <a:pt x="21" y="34"/>
                  </a:cubicBezTo>
                  <a:cubicBezTo>
                    <a:pt x="19" y="35"/>
                    <a:pt x="17" y="37"/>
                    <a:pt x="16" y="38"/>
                  </a:cubicBezTo>
                  <a:cubicBezTo>
                    <a:pt x="16" y="37"/>
                    <a:pt x="15" y="38"/>
                    <a:pt x="14" y="38"/>
                  </a:cubicBezTo>
                  <a:cubicBezTo>
                    <a:pt x="14" y="39"/>
                    <a:pt x="12" y="42"/>
                    <a:pt x="11" y="42"/>
                  </a:cubicBezTo>
                  <a:cubicBezTo>
                    <a:pt x="10" y="42"/>
                    <a:pt x="10" y="41"/>
                    <a:pt x="10" y="40"/>
                  </a:cubicBezTo>
                  <a:cubicBezTo>
                    <a:pt x="10" y="39"/>
                    <a:pt x="10" y="39"/>
                    <a:pt x="10" y="37"/>
                  </a:cubicBezTo>
                  <a:cubicBezTo>
                    <a:pt x="12" y="37"/>
                    <a:pt x="12" y="36"/>
                    <a:pt x="14" y="36"/>
                  </a:cubicBezTo>
                  <a:cubicBezTo>
                    <a:pt x="14" y="34"/>
                    <a:pt x="16" y="31"/>
                    <a:pt x="18" y="30"/>
                  </a:cubicBezTo>
                  <a:lnTo>
                    <a:pt x="17" y="26"/>
                  </a:lnTo>
                  <a:cubicBezTo>
                    <a:pt x="17" y="20"/>
                    <a:pt x="13" y="18"/>
                    <a:pt x="10" y="15"/>
                  </a:cubicBezTo>
                  <a:cubicBezTo>
                    <a:pt x="8" y="13"/>
                    <a:pt x="5" y="10"/>
                    <a:pt x="4" y="8"/>
                  </a:cubicBezTo>
                  <a:cubicBezTo>
                    <a:pt x="3" y="6"/>
                    <a:pt x="1" y="4"/>
                    <a:pt x="0" y="3"/>
                  </a:cubicBezTo>
                  <a:cubicBezTo>
                    <a:pt x="3" y="2"/>
                    <a:pt x="6" y="2"/>
                    <a:pt x="7" y="0"/>
                  </a:cubicBezTo>
                  <a:cubicBezTo>
                    <a:pt x="8" y="1"/>
                    <a:pt x="10" y="2"/>
                    <a:pt x="11" y="2"/>
                  </a:cubicBezTo>
                  <a:cubicBezTo>
                    <a:pt x="12" y="3"/>
                    <a:pt x="12" y="3"/>
                    <a:pt x="13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2" name="Freeform 278">
              <a:extLst>
                <a:ext uri="{FF2B5EF4-FFF2-40B4-BE49-F238E27FC236}">
                  <a16:creationId xmlns:a16="http://schemas.microsoft.com/office/drawing/2014/main" id="{8F8B4771-FA73-47BF-A0AF-2EECCA9C0ABE}"/>
                </a:ext>
              </a:extLst>
            </p:cNvPr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4134304" y="4528620"/>
              <a:ext cx="138304" cy="167420"/>
            </a:xfrm>
            <a:custGeom>
              <a:avLst/>
              <a:gdLst>
                <a:gd name="T0" fmla="*/ 5 w 21"/>
                <a:gd name="T1" fmla="*/ 0 h 24"/>
                <a:gd name="T2" fmla="*/ 2 w 21"/>
                <a:gd name="T3" fmla="*/ 2 h 24"/>
                <a:gd name="T4" fmla="*/ 0 w 21"/>
                <a:gd name="T5" fmla="*/ 7 h 24"/>
                <a:gd name="T6" fmla="*/ 0 w 21"/>
                <a:gd name="T7" fmla="*/ 7 h 24"/>
                <a:gd name="T8" fmla="*/ 0 w 21"/>
                <a:gd name="T9" fmla="*/ 6 h 24"/>
                <a:gd name="T10" fmla="*/ 0 w 21"/>
                <a:gd name="T11" fmla="*/ 6 h 24"/>
                <a:gd name="T12" fmla="*/ 3 w 21"/>
                <a:gd name="T13" fmla="*/ 8 h 24"/>
                <a:gd name="T14" fmla="*/ 4 w 21"/>
                <a:gd name="T15" fmla="*/ 14 h 24"/>
                <a:gd name="T16" fmla="*/ 6 w 21"/>
                <a:gd name="T17" fmla="*/ 12 h 24"/>
                <a:gd name="T18" fmla="*/ 7 w 21"/>
                <a:gd name="T19" fmla="*/ 13 h 24"/>
                <a:gd name="T20" fmla="*/ 9 w 21"/>
                <a:gd name="T21" fmla="*/ 11 h 24"/>
                <a:gd name="T22" fmla="*/ 11 w 21"/>
                <a:gd name="T23" fmla="*/ 13 h 24"/>
                <a:gd name="T24" fmla="*/ 16 w 21"/>
                <a:gd name="T25" fmla="*/ 22 h 24"/>
                <a:gd name="T26" fmla="*/ 15 w 21"/>
                <a:gd name="T27" fmla="*/ 23 h 24"/>
                <a:gd name="T28" fmla="*/ 17 w 21"/>
                <a:gd name="T29" fmla="*/ 24 h 24"/>
                <a:gd name="T30" fmla="*/ 21 w 21"/>
                <a:gd name="T31" fmla="*/ 23 h 24"/>
                <a:gd name="T32" fmla="*/ 14 w 21"/>
                <a:gd name="T33" fmla="*/ 12 h 24"/>
                <a:gd name="T34" fmla="*/ 8 w 21"/>
                <a:gd name="T35" fmla="*/ 5 h 24"/>
                <a:gd name="T36" fmla="*/ 5 w 21"/>
                <a:gd name="T37" fmla="*/ 0 h 24"/>
                <a:gd name="T38" fmla="*/ 5 w 21"/>
                <a:gd name="T39" fmla="*/ 0 h 24"/>
                <a:gd name="T40" fmla="*/ 5 w 21"/>
                <a:gd name="T41" fmla="*/ 0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"/>
                <a:gd name="T64" fmla="*/ 0 h 24"/>
                <a:gd name="T65" fmla="*/ 21 w 21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" h="24">
                  <a:moveTo>
                    <a:pt x="5" y="0"/>
                  </a:moveTo>
                  <a:cubicBezTo>
                    <a:pt x="4" y="0"/>
                    <a:pt x="3" y="2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lnTo>
                    <a:pt x="0" y="6"/>
                  </a:lnTo>
                  <a:cubicBezTo>
                    <a:pt x="1" y="7"/>
                    <a:pt x="2" y="8"/>
                    <a:pt x="3" y="8"/>
                  </a:cubicBezTo>
                  <a:cubicBezTo>
                    <a:pt x="3" y="10"/>
                    <a:pt x="3" y="14"/>
                    <a:pt x="4" y="14"/>
                  </a:cubicBezTo>
                  <a:cubicBezTo>
                    <a:pt x="5" y="14"/>
                    <a:pt x="5" y="12"/>
                    <a:pt x="6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3"/>
                    <a:pt x="8" y="11"/>
                    <a:pt x="9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3" y="15"/>
                    <a:pt x="16" y="18"/>
                    <a:pt x="16" y="22"/>
                  </a:cubicBezTo>
                  <a:cubicBezTo>
                    <a:pt x="16" y="22"/>
                    <a:pt x="15" y="23"/>
                    <a:pt x="15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17"/>
                    <a:pt x="17" y="15"/>
                    <a:pt x="14" y="12"/>
                  </a:cubicBezTo>
                  <a:cubicBezTo>
                    <a:pt x="12" y="10"/>
                    <a:pt x="9" y="7"/>
                    <a:pt x="8" y="5"/>
                  </a:cubicBezTo>
                  <a:cubicBezTo>
                    <a:pt x="7" y="3"/>
                    <a:pt x="5" y="2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3" name="Freeform 279">
              <a:extLst>
                <a:ext uri="{FF2B5EF4-FFF2-40B4-BE49-F238E27FC236}">
                  <a16:creationId xmlns:a16="http://schemas.microsoft.com/office/drawing/2014/main" id="{2F6A3AF4-220D-4FB8-B0C3-70B5F7CCEE66}"/>
                </a:ext>
              </a:extLst>
            </p:cNvPr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4190717" y="4681482"/>
              <a:ext cx="85530" cy="85530"/>
            </a:xfrm>
            <a:custGeom>
              <a:avLst/>
              <a:gdLst>
                <a:gd name="T0" fmla="*/ 5 w 13"/>
                <a:gd name="T1" fmla="*/ 1 h 12"/>
                <a:gd name="T2" fmla="*/ 8 w 13"/>
                <a:gd name="T3" fmla="*/ 2 h 12"/>
                <a:gd name="T4" fmla="*/ 12 w 13"/>
                <a:gd name="T5" fmla="*/ 1 h 12"/>
                <a:gd name="T6" fmla="*/ 12 w 13"/>
                <a:gd name="T7" fmla="*/ 1 h 12"/>
                <a:gd name="T8" fmla="*/ 13 w 13"/>
                <a:gd name="T9" fmla="*/ 5 h 12"/>
                <a:gd name="T10" fmla="*/ 13 w 13"/>
                <a:gd name="T11" fmla="*/ 5 h 12"/>
                <a:gd name="T12" fmla="*/ 9 w 13"/>
                <a:gd name="T13" fmla="*/ 11 h 12"/>
                <a:gd name="T14" fmla="*/ 5 w 13"/>
                <a:gd name="T15" fmla="*/ 12 h 12"/>
                <a:gd name="T16" fmla="*/ 1 w 13"/>
                <a:gd name="T17" fmla="*/ 10 h 12"/>
                <a:gd name="T18" fmla="*/ 2 w 13"/>
                <a:gd name="T19" fmla="*/ 9 h 12"/>
                <a:gd name="T20" fmla="*/ 0 w 13"/>
                <a:gd name="T21" fmla="*/ 3 h 12"/>
                <a:gd name="T22" fmla="*/ 3 w 13"/>
                <a:gd name="T23" fmla="*/ 1 h 12"/>
                <a:gd name="T24" fmla="*/ 5 w 13"/>
                <a:gd name="T25" fmla="*/ 1 h 12"/>
                <a:gd name="T26" fmla="*/ 5 w 13"/>
                <a:gd name="T27" fmla="*/ 1 h 12"/>
                <a:gd name="T28" fmla="*/ 5 w 13"/>
                <a:gd name="T29" fmla="*/ 1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12"/>
                <a:gd name="T47" fmla="*/ 13 w 13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12">
                  <a:moveTo>
                    <a:pt x="5" y="1"/>
                  </a:moveTo>
                  <a:cubicBezTo>
                    <a:pt x="7" y="2"/>
                    <a:pt x="7" y="2"/>
                    <a:pt x="8" y="2"/>
                  </a:cubicBezTo>
                  <a:cubicBezTo>
                    <a:pt x="9" y="0"/>
                    <a:pt x="10" y="1"/>
                    <a:pt x="12" y="1"/>
                  </a:cubicBezTo>
                  <a:lnTo>
                    <a:pt x="13" y="5"/>
                  </a:lnTo>
                  <a:cubicBezTo>
                    <a:pt x="11" y="6"/>
                    <a:pt x="9" y="9"/>
                    <a:pt x="9" y="11"/>
                  </a:cubicBezTo>
                  <a:cubicBezTo>
                    <a:pt x="7" y="11"/>
                    <a:pt x="7" y="12"/>
                    <a:pt x="5" y="12"/>
                  </a:cubicBezTo>
                  <a:cubicBezTo>
                    <a:pt x="4" y="12"/>
                    <a:pt x="1" y="12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4" name="Freeform 280">
              <a:extLst>
                <a:ext uri="{FF2B5EF4-FFF2-40B4-BE49-F238E27FC236}">
                  <a16:creationId xmlns:a16="http://schemas.microsoft.com/office/drawing/2014/main" id="{F62830BE-D2A1-41F4-B1A1-04D797638BB3}"/>
                </a:ext>
              </a:extLst>
            </p:cNvPr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4454585" y="4208338"/>
              <a:ext cx="60053" cy="85530"/>
            </a:xfrm>
            <a:custGeom>
              <a:avLst/>
              <a:gdLst>
                <a:gd name="T0" fmla="*/ 0 w 9"/>
                <a:gd name="T1" fmla="*/ 2 h 12"/>
                <a:gd name="T2" fmla="*/ 3 w 9"/>
                <a:gd name="T3" fmla="*/ 0 h 12"/>
                <a:gd name="T4" fmla="*/ 7 w 9"/>
                <a:gd name="T5" fmla="*/ 3 h 12"/>
                <a:gd name="T6" fmla="*/ 9 w 9"/>
                <a:gd name="T7" fmla="*/ 8 h 12"/>
                <a:gd name="T8" fmla="*/ 4 w 9"/>
                <a:gd name="T9" fmla="*/ 11 h 12"/>
                <a:gd name="T10" fmla="*/ 3 w 9"/>
                <a:gd name="T11" fmla="*/ 7 h 12"/>
                <a:gd name="T12" fmla="*/ 0 w 9"/>
                <a:gd name="T13" fmla="*/ 4 h 12"/>
                <a:gd name="T14" fmla="*/ 0 w 9"/>
                <a:gd name="T15" fmla="*/ 2 h 12"/>
                <a:gd name="T16" fmla="*/ 0 w 9"/>
                <a:gd name="T17" fmla="*/ 2 h 12"/>
                <a:gd name="T18" fmla="*/ 0 w 9"/>
                <a:gd name="T19" fmla="*/ 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12"/>
                <a:gd name="T32" fmla="*/ 9 w 9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12">
                  <a:moveTo>
                    <a:pt x="0" y="2"/>
                  </a:moveTo>
                  <a:cubicBezTo>
                    <a:pt x="1" y="0"/>
                    <a:pt x="3" y="0"/>
                    <a:pt x="3" y="0"/>
                  </a:cubicBezTo>
                  <a:cubicBezTo>
                    <a:pt x="4" y="1"/>
                    <a:pt x="6" y="3"/>
                    <a:pt x="7" y="3"/>
                  </a:cubicBezTo>
                  <a:cubicBezTo>
                    <a:pt x="8" y="5"/>
                    <a:pt x="9" y="6"/>
                    <a:pt x="9" y="8"/>
                  </a:cubicBezTo>
                  <a:cubicBezTo>
                    <a:pt x="9" y="12"/>
                    <a:pt x="5" y="9"/>
                    <a:pt x="4" y="11"/>
                  </a:cubicBezTo>
                  <a:cubicBezTo>
                    <a:pt x="2" y="11"/>
                    <a:pt x="3" y="8"/>
                    <a:pt x="3" y="7"/>
                  </a:cubicBezTo>
                  <a:cubicBezTo>
                    <a:pt x="2" y="5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5" name="Freeform 281">
              <a:extLst>
                <a:ext uri="{FF2B5EF4-FFF2-40B4-BE49-F238E27FC236}">
                  <a16:creationId xmlns:a16="http://schemas.microsoft.com/office/drawing/2014/main" id="{82EB9B0F-AC5D-4EC3-A70C-E0D3E54FF110}"/>
                </a:ext>
              </a:extLst>
            </p:cNvPr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4322651" y="4820696"/>
              <a:ext cx="145583" cy="138304"/>
            </a:xfrm>
            <a:custGeom>
              <a:avLst/>
              <a:gdLst>
                <a:gd name="T0" fmla="*/ 20 w 22"/>
                <a:gd name="T1" fmla="*/ 10 h 20"/>
                <a:gd name="T2" fmla="*/ 17 w 22"/>
                <a:gd name="T3" fmla="*/ 9 h 20"/>
                <a:gd name="T4" fmla="*/ 15 w 22"/>
                <a:gd name="T5" fmla="*/ 11 h 20"/>
                <a:gd name="T6" fmla="*/ 12 w 22"/>
                <a:gd name="T7" fmla="*/ 17 h 20"/>
                <a:gd name="T8" fmla="*/ 11 w 22"/>
                <a:gd name="T9" fmla="*/ 18 h 20"/>
                <a:gd name="T10" fmla="*/ 11 w 22"/>
                <a:gd name="T11" fmla="*/ 18 h 20"/>
                <a:gd name="T12" fmla="*/ 10 w 22"/>
                <a:gd name="T13" fmla="*/ 18 h 20"/>
                <a:gd name="T14" fmla="*/ 10 w 22"/>
                <a:gd name="T15" fmla="*/ 18 h 20"/>
                <a:gd name="T16" fmla="*/ 7 w 22"/>
                <a:gd name="T17" fmla="*/ 18 h 20"/>
                <a:gd name="T18" fmla="*/ 2 w 22"/>
                <a:gd name="T19" fmla="*/ 20 h 20"/>
                <a:gd name="T20" fmla="*/ 0 w 22"/>
                <a:gd name="T21" fmla="*/ 16 h 20"/>
                <a:gd name="T22" fmla="*/ 2 w 22"/>
                <a:gd name="T23" fmla="*/ 17 h 20"/>
                <a:gd name="T24" fmla="*/ 3 w 22"/>
                <a:gd name="T25" fmla="*/ 14 h 20"/>
                <a:gd name="T26" fmla="*/ 9 w 22"/>
                <a:gd name="T27" fmla="*/ 9 h 20"/>
                <a:gd name="T28" fmla="*/ 10 w 22"/>
                <a:gd name="T29" fmla="*/ 7 h 20"/>
                <a:gd name="T30" fmla="*/ 10 w 22"/>
                <a:gd name="T31" fmla="*/ 7 h 20"/>
                <a:gd name="T32" fmla="*/ 13 w 22"/>
                <a:gd name="T33" fmla="*/ 10 h 20"/>
                <a:gd name="T34" fmla="*/ 13 w 22"/>
                <a:gd name="T35" fmla="*/ 7 h 20"/>
                <a:gd name="T36" fmla="*/ 17 w 22"/>
                <a:gd name="T37" fmla="*/ 0 h 20"/>
                <a:gd name="T38" fmla="*/ 22 w 22"/>
                <a:gd name="T39" fmla="*/ 7 h 20"/>
                <a:gd name="T40" fmla="*/ 20 w 22"/>
                <a:gd name="T41" fmla="*/ 8 h 20"/>
                <a:gd name="T42" fmla="*/ 20 w 22"/>
                <a:gd name="T43" fmla="*/ 10 h 20"/>
                <a:gd name="T44" fmla="*/ 20 w 22"/>
                <a:gd name="T45" fmla="*/ 10 h 20"/>
                <a:gd name="T46" fmla="*/ 20 w 22"/>
                <a:gd name="T47" fmla="*/ 10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"/>
                <a:gd name="T73" fmla="*/ 0 h 20"/>
                <a:gd name="T74" fmla="*/ 22 w 22"/>
                <a:gd name="T75" fmla="*/ 20 h 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" h="20">
                  <a:moveTo>
                    <a:pt x="20" y="10"/>
                  </a:moveTo>
                  <a:cubicBezTo>
                    <a:pt x="19" y="10"/>
                    <a:pt x="17" y="9"/>
                    <a:pt x="17" y="9"/>
                  </a:cubicBezTo>
                  <a:cubicBezTo>
                    <a:pt x="16" y="9"/>
                    <a:pt x="15" y="10"/>
                    <a:pt x="15" y="11"/>
                  </a:cubicBezTo>
                  <a:cubicBezTo>
                    <a:pt x="15" y="13"/>
                    <a:pt x="14" y="16"/>
                    <a:pt x="12" y="17"/>
                  </a:cubicBezTo>
                  <a:cubicBezTo>
                    <a:pt x="12" y="17"/>
                    <a:pt x="11" y="17"/>
                    <a:pt x="11" y="18"/>
                  </a:cubicBezTo>
                  <a:lnTo>
                    <a:pt x="10" y="18"/>
                  </a:lnTo>
                  <a:cubicBezTo>
                    <a:pt x="9" y="18"/>
                    <a:pt x="8" y="18"/>
                    <a:pt x="7" y="18"/>
                  </a:cubicBezTo>
                  <a:cubicBezTo>
                    <a:pt x="6" y="19"/>
                    <a:pt x="4" y="20"/>
                    <a:pt x="2" y="20"/>
                  </a:cubicBezTo>
                  <a:cubicBezTo>
                    <a:pt x="1" y="20"/>
                    <a:pt x="0" y="17"/>
                    <a:pt x="0" y="16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2" y="16"/>
                    <a:pt x="2" y="15"/>
                    <a:pt x="3" y="14"/>
                  </a:cubicBezTo>
                  <a:cubicBezTo>
                    <a:pt x="3" y="11"/>
                    <a:pt x="9" y="12"/>
                    <a:pt x="9" y="9"/>
                  </a:cubicBezTo>
                  <a:cubicBezTo>
                    <a:pt x="9" y="9"/>
                    <a:pt x="10" y="7"/>
                    <a:pt x="10" y="7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7"/>
                    <a:pt x="10" y="11"/>
                    <a:pt x="13" y="10"/>
                  </a:cubicBezTo>
                  <a:cubicBezTo>
                    <a:pt x="15" y="11"/>
                    <a:pt x="14" y="9"/>
                    <a:pt x="13" y="7"/>
                  </a:cubicBezTo>
                  <a:cubicBezTo>
                    <a:pt x="15" y="5"/>
                    <a:pt x="15" y="2"/>
                    <a:pt x="17" y="0"/>
                  </a:cubicBezTo>
                  <a:cubicBezTo>
                    <a:pt x="17" y="4"/>
                    <a:pt x="21" y="4"/>
                    <a:pt x="22" y="7"/>
                  </a:cubicBezTo>
                  <a:cubicBezTo>
                    <a:pt x="21" y="8"/>
                    <a:pt x="21" y="7"/>
                    <a:pt x="20" y="8"/>
                  </a:cubicBezTo>
                  <a:cubicBezTo>
                    <a:pt x="20" y="8"/>
                    <a:pt x="20" y="9"/>
                    <a:pt x="20" y="10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6" name="Freeform 282">
              <a:extLst>
                <a:ext uri="{FF2B5EF4-FFF2-40B4-BE49-F238E27FC236}">
                  <a16:creationId xmlns:a16="http://schemas.microsoft.com/office/drawing/2014/main" id="{BB89A5C0-6AD3-418F-90D1-D1280228ACCD}"/>
                </a:ext>
              </a:extLst>
            </p:cNvPr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4155231" y="4845263"/>
              <a:ext cx="67332" cy="100088"/>
            </a:xfrm>
            <a:custGeom>
              <a:avLst/>
              <a:gdLst>
                <a:gd name="T0" fmla="*/ 6 w 10"/>
                <a:gd name="T1" fmla="*/ 1 h 14"/>
                <a:gd name="T2" fmla="*/ 8 w 10"/>
                <a:gd name="T3" fmla="*/ 3 h 14"/>
                <a:gd name="T4" fmla="*/ 8 w 10"/>
                <a:gd name="T5" fmla="*/ 3 h 14"/>
                <a:gd name="T6" fmla="*/ 8 w 10"/>
                <a:gd name="T7" fmla="*/ 8 h 14"/>
                <a:gd name="T8" fmla="*/ 8 w 10"/>
                <a:gd name="T9" fmla="*/ 8 h 14"/>
                <a:gd name="T10" fmla="*/ 10 w 10"/>
                <a:gd name="T11" fmla="*/ 12 h 14"/>
                <a:gd name="T12" fmla="*/ 10 w 10"/>
                <a:gd name="T13" fmla="*/ 12 h 14"/>
                <a:gd name="T14" fmla="*/ 10 w 10"/>
                <a:gd name="T15" fmla="*/ 14 h 14"/>
                <a:gd name="T16" fmla="*/ 10 w 10"/>
                <a:gd name="T17" fmla="*/ 14 h 14"/>
                <a:gd name="T18" fmla="*/ 7 w 10"/>
                <a:gd name="T19" fmla="*/ 14 h 14"/>
                <a:gd name="T20" fmla="*/ 2 w 10"/>
                <a:gd name="T21" fmla="*/ 8 h 14"/>
                <a:gd name="T22" fmla="*/ 0 w 10"/>
                <a:gd name="T23" fmla="*/ 5 h 14"/>
                <a:gd name="T24" fmla="*/ 0 w 10"/>
                <a:gd name="T25" fmla="*/ 4 h 14"/>
                <a:gd name="T26" fmla="*/ 0 w 10"/>
                <a:gd name="T27" fmla="*/ 0 h 14"/>
                <a:gd name="T28" fmla="*/ 3 w 10"/>
                <a:gd name="T29" fmla="*/ 2 h 14"/>
                <a:gd name="T30" fmla="*/ 6 w 10"/>
                <a:gd name="T31" fmla="*/ 1 h 14"/>
                <a:gd name="T32" fmla="*/ 6 w 10"/>
                <a:gd name="T33" fmla="*/ 1 h 14"/>
                <a:gd name="T34" fmla="*/ 6 w 10"/>
                <a:gd name="T35" fmla="*/ 1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"/>
                <a:gd name="T55" fmla="*/ 0 h 14"/>
                <a:gd name="T56" fmla="*/ 10 w 10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" h="14">
                  <a:moveTo>
                    <a:pt x="6" y="1"/>
                  </a:moveTo>
                  <a:cubicBezTo>
                    <a:pt x="7" y="2"/>
                    <a:pt x="7" y="3"/>
                    <a:pt x="8" y="3"/>
                  </a:cubicBezTo>
                  <a:lnTo>
                    <a:pt x="8" y="8"/>
                  </a:lnTo>
                  <a:cubicBezTo>
                    <a:pt x="8" y="11"/>
                    <a:pt x="9" y="11"/>
                    <a:pt x="10" y="12"/>
                  </a:cubicBezTo>
                  <a:lnTo>
                    <a:pt x="10" y="14"/>
                  </a:lnTo>
                  <a:cubicBezTo>
                    <a:pt x="9" y="14"/>
                    <a:pt x="8" y="14"/>
                    <a:pt x="7" y="14"/>
                  </a:cubicBezTo>
                  <a:cubicBezTo>
                    <a:pt x="5" y="12"/>
                    <a:pt x="3" y="10"/>
                    <a:pt x="2" y="8"/>
                  </a:cubicBezTo>
                  <a:cubicBezTo>
                    <a:pt x="1" y="7"/>
                    <a:pt x="0" y="7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0"/>
                    <a:pt x="2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7" name="Freeform 283">
              <a:extLst>
                <a:ext uri="{FF2B5EF4-FFF2-40B4-BE49-F238E27FC236}">
                  <a16:creationId xmlns:a16="http://schemas.microsoft.com/office/drawing/2014/main" id="{9CE098EC-AD60-4943-9852-AA063E0E8843}"/>
                </a:ext>
              </a:extLst>
            </p:cNvPr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4832190" y="5023602"/>
              <a:ext cx="152862" cy="156501"/>
            </a:xfrm>
            <a:custGeom>
              <a:avLst/>
              <a:gdLst>
                <a:gd name="T0" fmla="*/ 0 w 23"/>
                <a:gd name="T1" fmla="*/ 0 h 23"/>
                <a:gd name="T2" fmla="*/ 13 w 23"/>
                <a:gd name="T3" fmla="*/ 6 h 23"/>
                <a:gd name="T4" fmla="*/ 13 w 23"/>
                <a:gd name="T5" fmla="*/ 8 h 23"/>
                <a:gd name="T6" fmla="*/ 17 w 23"/>
                <a:gd name="T7" fmla="*/ 12 h 23"/>
                <a:gd name="T8" fmla="*/ 16 w 23"/>
                <a:gd name="T9" fmla="*/ 12 h 23"/>
                <a:gd name="T10" fmla="*/ 16 w 23"/>
                <a:gd name="T11" fmla="*/ 13 h 23"/>
                <a:gd name="T12" fmla="*/ 20 w 23"/>
                <a:gd name="T13" fmla="*/ 18 h 23"/>
                <a:gd name="T14" fmla="*/ 22 w 23"/>
                <a:gd name="T15" fmla="*/ 21 h 23"/>
                <a:gd name="T16" fmla="*/ 23 w 23"/>
                <a:gd name="T17" fmla="*/ 21 h 23"/>
                <a:gd name="T18" fmla="*/ 22 w 23"/>
                <a:gd name="T19" fmla="*/ 23 h 23"/>
                <a:gd name="T20" fmla="*/ 8 w 23"/>
                <a:gd name="T21" fmla="*/ 14 h 23"/>
                <a:gd name="T22" fmla="*/ 5 w 23"/>
                <a:gd name="T23" fmla="*/ 16 h 23"/>
                <a:gd name="T24" fmla="*/ 6 w 23"/>
                <a:gd name="T25" fmla="*/ 17 h 23"/>
                <a:gd name="T26" fmla="*/ 5 w 23"/>
                <a:gd name="T27" fmla="*/ 19 h 23"/>
                <a:gd name="T28" fmla="*/ 5 w 23"/>
                <a:gd name="T29" fmla="*/ 19 h 23"/>
                <a:gd name="T30" fmla="*/ 4 w 23"/>
                <a:gd name="T31" fmla="*/ 19 h 23"/>
                <a:gd name="T32" fmla="*/ 4 w 23"/>
                <a:gd name="T33" fmla="*/ 19 h 23"/>
                <a:gd name="T34" fmla="*/ 0 w 23"/>
                <a:gd name="T35" fmla="*/ 19 h 23"/>
                <a:gd name="T36" fmla="*/ 0 w 23"/>
                <a:gd name="T37" fmla="*/ 19 h 23"/>
                <a:gd name="T38" fmla="*/ 0 w 23"/>
                <a:gd name="T39" fmla="*/ 12 h 23"/>
                <a:gd name="T40" fmla="*/ 0 w 23"/>
                <a:gd name="T41" fmla="*/ 11 h 23"/>
                <a:gd name="T42" fmla="*/ 0 w 23"/>
                <a:gd name="T43" fmla="*/ 10 h 23"/>
                <a:gd name="T44" fmla="*/ 0 w 23"/>
                <a:gd name="T45" fmla="*/ 0 h 23"/>
                <a:gd name="T46" fmla="*/ 0 w 23"/>
                <a:gd name="T47" fmla="*/ 0 h 23"/>
                <a:gd name="T48" fmla="*/ 0 w 23"/>
                <a:gd name="T49" fmla="*/ 0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"/>
                <a:gd name="T76" fmla="*/ 0 h 23"/>
                <a:gd name="T77" fmla="*/ 23 w 23"/>
                <a:gd name="T78" fmla="*/ 23 h 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" h="23">
                  <a:moveTo>
                    <a:pt x="0" y="0"/>
                  </a:moveTo>
                  <a:cubicBezTo>
                    <a:pt x="10" y="2"/>
                    <a:pt x="8" y="4"/>
                    <a:pt x="13" y="6"/>
                  </a:cubicBezTo>
                  <a:cubicBezTo>
                    <a:pt x="12" y="8"/>
                    <a:pt x="13" y="7"/>
                    <a:pt x="13" y="8"/>
                  </a:cubicBezTo>
                  <a:cubicBezTo>
                    <a:pt x="13" y="8"/>
                    <a:pt x="17" y="11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5"/>
                    <a:pt x="18" y="18"/>
                    <a:pt x="20" y="18"/>
                  </a:cubicBezTo>
                  <a:cubicBezTo>
                    <a:pt x="20" y="20"/>
                    <a:pt x="22" y="20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3" y="22"/>
                    <a:pt x="23" y="23"/>
                    <a:pt x="22" y="23"/>
                  </a:cubicBezTo>
                  <a:cubicBezTo>
                    <a:pt x="14" y="23"/>
                    <a:pt x="15" y="14"/>
                    <a:pt x="8" y="14"/>
                  </a:cubicBezTo>
                  <a:cubicBezTo>
                    <a:pt x="6" y="14"/>
                    <a:pt x="6" y="16"/>
                    <a:pt x="5" y="16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8"/>
                    <a:pt x="5" y="19"/>
                    <a:pt x="5" y="19"/>
                  </a:cubicBezTo>
                  <a:lnTo>
                    <a:pt x="4" y="19"/>
                  </a:lnTo>
                  <a:cubicBezTo>
                    <a:pt x="3" y="19"/>
                    <a:pt x="0" y="19"/>
                    <a:pt x="0" y="19"/>
                  </a:cubicBez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8" name="Freeform 284">
              <a:extLst>
                <a:ext uri="{FF2B5EF4-FFF2-40B4-BE49-F238E27FC236}">
                  <a16:creationId xmlns:a16="http://schemas.microsoft.com/office/drawing/2014/main" id="{A8A5D32B-7CF1-4C31-A164-4B3C6BC6A3C0}"/>
                </a:ext>
              </a:extLst>
            </p:cNvPr>
            <p:cNvSpPr>
              <a:spLocks/>
            </p:cNvSpPr>
            <p:nvPr>
              <p:custDataLst>
                <p:tags r:id="rId284"/>
              </p:custDataLst>
            </p:nvPr>
          </p:nvSpPr>
          <p:spPr bwMode="auto">
            <a:xfrm>
              <a:off x="4955936" y="5012683"/>
              <a:ext cx="71881" cy="78251"/>
            </a:xfrm>
            <a:custGeom>
              <a:avLst/>
              <a:gdLst>
                <a:gd name="T0" fmla="*/ 5 w 11"/>
                <a:gd name="T1" fmla="*/ 0 h 11"/>
                <a:gd name="T2" fmla="*/ 11 w 11"/>
                <a:gd name="T3" fmla="*/ 5 h 11"/>
                <a:gd name="T4" fmla="*/ 4 w 11"/>
                <a:gd name="T5" fmla="*/ 11 h 11"/>
                <a:gd name="T6" fmla="*/ 0 w 11"/>
                <a:gd name="T7" fmla="*/ 10 h 11"/>
                <a:gd name="T8" fmla="*/ 2 w 11"/>
                <a:gd name="T9" fmla="*/ 9 h 11"/>
                <a:gd name="T10" fmla="*/ 2 w 11"/>
                <a:gd name="T11" fmla="*/ 10 h 11"/>
                <a:gd name="T12" fmla="*/ 3 w 11"/>
                <a:gd name="T13" fmla="*/ 8 h 11"/>
                <a:gd name="T14" fmla="*/ 4 w 11"/>
                <a:gd name="T15" fmla="*/ 8 h 11"/>
                <a:gd name="T16" fmla="*/ 10 w 11"/>
                <a:gd name="T17" fmla="*/ 5 h 11"/>
                <a:gd name="T18" fmla="*/ 9 w 11"/>
                <a:gd name="T19" fmla="*/ 3 h 11"/>
                <a:gd name="T20" fmla="*/ 8 w 11"/>
                <a:gd name="T21" fmla="*/ 2 h 11"/>
                <a:gd name="T22" fmla="*/ 8 w 11"/>
                <a:gd name="T23" fmla="*/ 2 h 11"/>
                <a:gd name="T24" fmla="*/ 6 w 11"/>
                <a:gd name="T25" fmla="*/ 2 h 11"/>
                <a:gd name="T26" fmla="*/ 6 w 11"/>
                <a:gd name="T27" fmla="*/ 2 h 11"/>
                <a:gd name="T28" fmla="*/ 6 w 11"/>
                <a:gd name="T29" fmla="*/ 0 h 11"/>
                <a:gd name="T30" fmla="*/ 4 w 11"/>
                <a:gd name="T31" fmla="*/ 0 h 11"/>
                <a:gd name="T32" fmla="*/ 5 w 11"/>
                <a:gd name="T33" fmla="*/ 0 h 11"/>
                <a:gd name="T34" fmla="*/ 5 w 11"/>
                <a:gd name="T35" fmla="*/ 0 h 11"/>
                <a:gd name="T36" fmla="*/ 5 w 11"/>
                <a:gd name="T37" fmla="*/ 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1"/>
                <a:gd name="T59" fmla="*/ 11 w 11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1">
                  <a:moveTo>
                    <a:pt x="5" y="0"/>
                  </a:moveTo>
                  <a:cubicBezTo>
                    <a:pt x="8" y="0"/>
                    <a:pt x="11" y="4"/>
                    <a:pt x="11" y="5"/>
                  </a:cubicBezTo>
                  <a:cubicBezTo>
                    <a:pt x="11" y="8"/>
                    <a:pt x="7" y="11"/>
                    <a:pt x="4" y="11"/>
                  </a:cubicBezTo>
                  <a:cubicBezTo>
                    <a:pt x="2" y="11"/>
                    <a:pt x="1" y="10"/>
                    <a:pt x="0" y="10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10" y="6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6" y="2"/>
                  </a:ln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9" name="Freeform 285">
              <a:extLst>
                <a:ext uri="{FF2B5EF4-FFF2-40B4-BE49-F238E27FC236}">
                  <a16:creationId xmlns:a16="http://schemas.microsoft.com/office/drawing/2014/main" id="{9EB3E8BF-B488-45BB-B77A-39A3C8BA15CF}"/>
                </a:ext>
              </a:extLst>
            </p:cNvPr>
            <p:cNvSpPr>
              <a:spLocks/>
            </p:cNvSpPr>
            <p:nvPr>
              <p:custDataLst>
                <p:tags r:id="rId285"/>
              </p:custDataLst>
            </p:nvPr>
          </p:nvSpPr>
          <p:spPr bwMode="auto">
            <a:xfrm>
              <a:off x="4532836" y="5140978"/>
              <a:ext cx="67332" cy="31846"/>
            </a:xfrm>
            <a:custGeom>
              <a:avLst/>
              <a:gdLst>
                <a:gd name="T0" fmla="*/ 0 w 10"/>
                <a:gd name="T1" fmla="*/ 5 h 5"/>
                <a:gd name="T2" fmla="*/ 8 w 10"/>
                <a:gd name="T3" fmla="*/ 0 h 5"/>
                <a:gd name="T4" fmla="*/ 8 w 10"/>
                <a:gd name="T5" fmla="*/ 0 h 5"/>
                <a:gd name="T6" fmla="*/ 10 w 10"/>
                <a:gd name="T7" fmla="*/ 0 h 5"/>
                <a:gd name="T8" fmla="*/ 10 w 10"/>
                <a:gd name="T9" fmla="*/ 0 h 5"/>
                <a:gd name="T10" fmla="*/ 0 w 10"/>
                <a:gd name="T11" fmla="*/ 5 h 5"/>
                <a:gd name="T12" fmla="*/ 0 w 10"/>
                <a:gd name="T13" fmla="*/ 5 h 5"/>
                <a:gd name="T14" fmla="*/ 0 w 10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5"/>
                <a:gd name="T26" fmla="*/ 10 w 10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5">
                  <a:moveTo>
                    <a:pt x="0" y="5"/>
                  </a:moveTo>
                  <a:cubicBezTo>
                    <a:pt x="2" y="3"/>
                    <a:pt x="5" y="1"/>
                    <a:pt x="8" y="0"/>
                  </a:cubicBezTo>
                  <a:lnTo>
                    <a:pt x="10" y="0"/>
                  </a:lnTo>
                  <a:cubicBezTo>
                    <a:pt x="7" y="3"/>
                    <a:pt x="3" y="5"/>
                    <a:pt x="0" y="5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0" name="Freeform 286">
              <a:extLst>
                <a:ext uri="{FF2B5EF4-FFF2-40B4-BE49-F238E27FC236}">
                  <a16:creationId xmlns:a16="http://schemas.microsoft.com/office/drawing/2014/main" id="{D35CCC89-5318-40C8-9352-7F7B94D4D0B6}"/>
                </a:ext>
              </a:extLst>
            </p:cNvPr>
            <p:cNvSpPr>
              <a:spLocks/>
            </p:cNvSpPr>
            <p:nvPr>
              <p:custDataLst>
                <p:tags r:id="rId286"/>
              </p:custDataLst>
            </p:nvPr>
          </p:nvSpPr>
          <p:spPr bwMode="auto">
            <a:xfrm>
              <a:off x="4607447" y="4930793"/>
              <a:ext cx="28207" cy="5732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7 h 8"/>
                <a:gd name="T4" fmla="*/ 0 w 4"/>
                <a:gd name="T5" fmla="*/ 7 h 8"/>
                <a:gd name="T6" fmla="*/ 1 w 4"/>
                <a:gd name="T7" fmla="*/ 6 h 8"/>
                <a:gd name="T8" fmla="*/ 2 w 4"/>
                <a:gd name="T9" fmla="*/ 8 h 8"/>
                <a:gd name="T10" fmla="*/ 2 w 4"/>
                <a:gd name="T11" fmla="*/ 5 h 8"/>
                <a:gd name="T12" fmla="*/ 4 w 4"/>
                <a:gd name="T13" fmla="*/ 6 h 8"/>
                <a:gd name="T14" fmla="*/ 3 w 4"/>
                <a:gd name="T15" fmla="*/ 1 h 8"/>
                <a:gd name="T16" fmla="*/ 3 w 4"/>
                <a:gd name="T17" fmla="*/ 1 h 8"/>
                <a:gd name="T18" fmla="*/ 0 w 4"/>
                <a:gd name="T19" fmla="*/ 0 h 8"/>
                <a:gd name="T20" fmla="*/ 0 w 4"/>
                <a:gd name="T21" fmla="*/ 1 h 8"/>
                <a:gd name="T22" fmla="*/ 0 w 4"/>
                <a:gd name="T23" fmla="*/ 4 h 8"/>
                <a:gd name="T24" fmla="*/ 0 w 4"/>
                <a:gd name="T25" fmla="*/ 4 h 8"/>
                <a:gd name="T26" fmla="*/ 0 w 4"/>
                <a:gd name="T27" fmla="*/ 4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"/>
                <a:gd name="T43" fmla="*/ 0 h 8"/>
                <a:gd name="T44" fmla="*/ 4 w 4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" h="8">
                  <a:moveTo>
                    <a:pt x="0" y="4"/>
                  </a:moveTo>
                  <a:lnTo>
                    <a:pt x="0" y="7"/>
                  </a:lnTo>
                  <a:cubicBezTo>
                    <a:pt x="0" y="7"/>
                    <a:pt x="1" y="7"/>
                    <a:pt x="1" y="6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7"/>
                    <a:pt x="2" y="5"/>
                    <a:pt x="2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4"/>
                    <a:pt x="0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1" name="Freeform 287">
              <a:extLst>
                <a:ext uri="{FF2B5EF4-FFF2-40B4-BE49-F238E27FC236}">
                  <a16:creationId xmlns:a16="http://schemas.microsoft.com/office/drawing/2014/main" id="{9F6D4A88-695B-4B79-8AAD-7D22B29B8A7B}"/>
                </a:ext>
              </a:extLst>
            </p:cNvPr>
            <p:cNvSpPr>
              <a:spLocks/>
            </p:cNvSpPr>
            <p:nvPr>
              <p:custDataLst>
                <p:tags r:id="rId287"/>
              </p:custDataLst>
            </p:nvPr>
          </p:nvSpPr>
          <p:spPr bwMode="auto">
            <a:xfrm>
              <a:off x="4618366" y="5023602"/>
              <a:ext cx="52774" cy="17288"/>
            </a:xfrm>
            <a:custGeom>
              <a:avLst/>
              <a:gdLst>
                <a:gd name="T0" fmla="*/ 1 w 8"/>
                <a:gd name="T1" fmla="*/ 0 h 3"/>
                <a:gd name="T2" fmla="*/ 5 w 8"/>
                <a:gd name="T3" fmla="*/ 0 h 3"/>
                <a:gd name="T4" fmla="*/ 8 w 8"/>
                <a:gd name="T5" fmla="*/ 3 h 3"/>
                <a:gd name="T6" fmla="*/ 6 w 8"/>
                <a:gd name="T7" fmla="*/ 3 h 3"/>
                <a:gd name="T8" fmla="*/ 4 w 8"/>
                <a:gd name="T9" fmla="*/ 2 h 3"/>
                <a:gd name="T10" fmla="*/ 1 w 8"/>
                <a:gd name="T11" fmla="*/ 2 h 3"/>
                <a:gd name="T12" fmla="*/ 1 w 8"/>
                <a:gd name="T13" fmla="*/ 0 h 3"/>
                <a:gd name="T14" fmla="*/ 1 w 8"/>
                <a:gd name="T15" fmla="*/ 0 h 3"/>
                <a:gd name="T16" fmla="*/ 1 w 8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3"/>
                <a:gd name="T29" fmla="*/ 8 w 8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3">
                  <a:moveTo>
                    <a:pt x="1" y="0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6" y="0"/>
                    <a:pt x="7" y="2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2" name="Freeform 288">
              <a:extLst>
                <a:ext uri="{FF2B5EF4-FFF2-40B4-BE49-F238E27FC236}">
                  <a16:creationId xmlns:a16="http://schemas.microsoft.com/office/drawing/2014/main" id="{7083E3E4-293E-4BF8-811B-37BECDD5CE7C}"/>
                </a:ext>
              </a:extLst>
            </p:cNvPr>
            <p:cNvSpPr>
              <a:spLocks/>
            </p:cNvSpPr>
            <p:nvPr>
              <p:custDataLst>
                <p:tags r:id="rId288"/>
              </p:custDataLst>
            </p:nvPr>
          </p:nvSpPr>
          <p:spPr bwMode="auto">
            <a:xfrm>
              <a:off x="4671140" y="4973558"/>
              <a:ext cx="53684" cy="39125"/>
            </a:xfrm>
            <a:custGeom>
              <a:avLst/>
              <a:gdLst>
                <a:gd name="T0" fmla="*/ 1 w 9"/>
                <a:gd name="T1" fmla="*/ 2 h 6"/>
                <a:gd name="T2" fmla="*/ 5 w 9"/>
                <a:gd name="T3" fmla="*/ 0 h 6"/>
                <a:gd name="T4" fmla="*/ 8 w 9"/>
                <a:gd name="T5" fmla="*/ 2 h 6"/>
                <a:gd name="T6" fmla="*/ 8 w 9"/>
                <a:gd name="T7" fmla="*/ 4 h 6"/>
                <a:gd name="T8" fmla="*/ 9 w 9"/>
                <a:gd name="T9" fmla="*/ 6 h 6"/>
                <a:gd name="T10" fmla="*/ 4 w 9"/>
                <a:gd name="T11" fmla="*/ 6 h 6"/>
                <a:gd name="T12" fmla="*/ 3 w 9"/>
                <a:gd name="T13" fmla="*/ 4 h 6"/>
                <a:gd name="T14" fmla="*/ 0 w 9"/>
                <a:gd name="T15" fmla="*/ 3 h 6"/>
                <a:gd name="T16" fmla="*/ 1 w 9"/>
                <a:gd name="T17" fmla="*/ 2 h 6"/>
                <a:gd name="T18" fmla="*/ 1 w 9"/>
                <a:gd name="T19" fmla="*/ 2 h 6"/>
                <a:gd name="T20" fmla="*/ 1 w 9"/>
                <a:gd name="T21" fmla="*/ 2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1" y="2"/>
                  </a:moveTo>
                  <a:cubicBezTo>
                    <a:pt x="2" y="2"/>
                    <a:pt x="3" y="0"/>
                    <a:pt x="5" y="0"/>
                  </a:cubicBezTo>
                  <a:cubicBezTo>
                    <a:pt x="6" y="0"/>
                    <a:pt x="7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8" y="6"/>
                    <a:pt x="6" y="6"/>
                    <a:pt x="4" y="6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2" y="4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3" name="Freeform 289">
              <a:extLst>
                <a:ext uri="{FF2B5EF4-FFF2-40B4-BE49-F238E27FC236}">
                  <a16:creationId xmlns:a16="http://schemas.microsoft.com/office/drawing/2014/main" id="{EF3374EE-0CA7-4594-9821-6388E7070D91}"/>
                </a:ext>
              </a:extLst>
            </p:cNvPr>
            <p:cNvSpPr>
              <a:spLocks/>
            </p:cNvSpPr>
            <p:nvPr>
              <p:custDataLst>
                <p:tags r:id="rId289"/>
              </p:custDataLst>
            </p:nvPr>
          </p:nvSpPr>
          <p:spPr bwMode="auto">
            <a:xfrm>
              <a:off x="4468234" y="4938072"/>
              <a:ext cx="100088" cy="149222"/>
            </a:xfrm>
            <a:custGeom>
              <a:avLst/>
              <a:gdLst>
                <a:gd name="T0" fmla="*/ 2 w 16"/>
                <a:gd name="T1" fmla="*/ 21 h 21"/>
                <a:gd name="T2" fmla="*/ 1 w 16"/>
                <a:gd name="T3" fmla="*/ 21 h 21"/>
                <a:gd name="T4" fmla="*/ 1 w 16"/>
                <a:gd name="T5" fmla="*/ 21 h 21"/>
                <a:gd name="T6" fmla="*/ 2 w 16"/>
                <a:gd name="T7" fmla="*/ 19 h 21"/>
                <a:gd name="T8" fmla="*/ 2 w 16"/>
                <a:gd name="T9" fmla="*/ 19 h 21"/>
                <a:gd name="T10" fmla="*/ 2 w 16"/>
                <a:gd name="T11" fmla="*/ 15 h 21"/>
                <a:gd name="T12" fmla="*/ 2 w 16"/>
                <a:gd name="T13" fmla="*/ 15 h 21"/>
                <a:gd name="T14" fmla="*/ 0 w 16"/>
                <a:gd name="T15" fmla="*/ 14 h 21"/>
                <a:gd name="T16" fmla="*/ 1 w 16"/>
                <a:gd name="T17" fmla="*/ 8 h 21"/>
                <a:gd name="T18" fmla="*/ 3 w 16"/>
                <a:gd name="T19" fmla="*/ 4 h 21"/>
                <a:gd name="T20" fmla="*/ 8 w 16"/>
                <a:gd name="T21" fmla="*/ 1 h 21"/>
                <a:gd name="T22" fmla="*/ 12 w 16"/>
                <a:gd name="T23" fmla="*/ 2 h 21"/>
                <a:gd name="T24" fmla="*/ 16 w 16"/>
                <a:gd name="T25" fmla="*/ 0 h 21"/>
                <a:gd name="T26" fmla="*/ 16 w 16"/>
                <a:gd name="T27" fmla="*/ 1 h 21"/>
                <a:gd name="T28" fmla="*/ 12 w 16"/>
                <a:gd name="T29" fmla="*/ 4 h 21"/>
                <a:gd name="T30" fmla="*/ 9 w 16"/>
                <a:gd name="T31" fmla="*/ 2 h 21"/>
                <a:gd name="T32" fmla="*/ 7 w 16"/>
                <a:gd name="T33" fmla="*/ 2 h 21"/>
                <a:gd name="T34" fmla="*/ 3 w 16"/>
                <a:gd name="T35" fmla="*/ 6 h 21"/>
                <a:gd name="T36" fmla="*/ 3 w 16"/>
                <a:gd name="T37" fmla="*/ 6 h 21"/>
                <a:gd name="T38" fmla="*/ 3 w 16"/>
                <a:gd name="T39" fmla="*/ 7 h 21"/>
                <a:gd name="T40" fmla="*/ 3 w 16"/>
                <a:gd name="T41" fmla="*/ 7 h 21"/>
                <a:gd name="T42" fmla="*/ 5 w 16"/>
                <a:gd name="T43" fmla="*/ 9 h 21"/>
                <a:gd name="T44" fmla="*/ 7 w 16"/>
                <a:gd name="T45" fmla="*/ 7 h 21"/>
                <a:gd name="T46" fmla="*/ 11 w 16"/>
                <a:gd name="T47" fmla="*/ 7 h 21"/>
                <a:gd name="T48" fmla="*/ 12 w 16"/>
                <a:gd name="T49" fmla="*/ 9 h 21"/>
                <a:gd name="T50" fmla="*/ 9 w 16"/>
                <a:gd name="T51" fmla="*/ 9 h 21"/>
                <a:gd name="T52" fmla="*/ 8 w 16"/>
                <a:gd name="T53" fmla="*/ 10 h 21"/>
                <a:gd name="T54" fmla="*/ 10 w 16"/>
                <a:gd name="T55" fmla="*/ 14 h 21"/>
                <a:gd name="T56" fmla="*/ 9 w 16"/>
                <a:gd name="T57" fmla="*/ 16 h 21"/>
                <a:gd name="T58" fmla="*/ 11 w 16"/>
                <a:gd name="T59" fmla="*/ 17 h 21"/>
                <a:gd name="T60" fmla="*/ 11 w 16"/>
                <a:gd name="T61" fmla="*/ 20 h 21"/>
                <a:gd name="T62" fmla="*/ 9 w 16"/>
                <a:gd name="T63" fmla="*/ 20 h 21"/>
                <a:gd name="T64" fmla="*/ 5 w 16"/>
                <a:gd name="T65" fmla="*/ 12 h 21"/>
                <a:gd name="T66" fmla="*/ 3 w 16"/>
                <a:gd name="T67" fmla="*/ 12 h 21"/>
                <a:gd name="T68" fmla="*/ 3 w 16"/>
                <a:gd name="T69" fmla="*/ 12 h 21"/>
                <a:gd name="T70" fmla="*/ 3 w 16"/>
                <a:gd name="T71" fmla="*/ 14 h 21"/>
                <a:gd name="T72" fmla="*/ 4 w 16"/>
                <a:gd name="T73" fmla="*/ 18 h 21"/>
                <a:gd name="T74" fmla="*/ 4 w 16"/>
                <a:gd name="T75" fmla="*/ 18 h 21"/>
                <a:gd name="T76" fmla="*/ 2 w 16"/>
                <a:gd name="T77" fmla="*/ 21 h 21"/>
                <a:gd name="T78" fmla="*/ 2 w 16"/>
                <a:gd name="T79" fmla="*/ 21 h 21"/>
                <a:gd name="T80" fmla="*/ 2 w 16"/>
                <a:gd name="T81" fmla="*/ 21 h 2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"/>
                <a:gd name="T124" fmla="*/ 0 h 21"/>
                <a:gd name="T125" fmla="*/ 16 w 16"/>
                <a:gd name="T126" fmla="*/ 21 h 2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" h="21">
                  <a:moveTo>
                    <a:pt x="2" y="21"/>
                  </a:moveTo>
                  <a:lnTo>
                    <a:pt x="1" y="21"/>
                  </a:lnTo>
                  <a:cubicBezTo>
                    <a:pt x="1" y="20"/>
                    <a:pt x="1" y="19"/>
                    <a:pt x="2" y="19"/>
                  </a:cubicBezTo>
                  <a:lnTo>
                    <a:pt x="2" y="15"/>
                  </a:lnTo>
                  <a:cubicBezTo>
                    <a:pt x="1" y="15"/>
                    <a:pt x="0" y="14"/>
                    <a:pt x="0" y="14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3" y="8"/>
                    <a:pt x="2" y="6"/>
                    <a:pt x="3" y="4"/>
                  </a:cubicBezTo>
                  <a:cubicBezTo>
                    <a:pt x="3" y="2"/>
                    <a:pt x="5" y="0"/>
                    <a:pt x="8" y="1"/>
                  </a:cubicBezTo>
                  <a:cubicBezTo>
                    <a:pt x="10" y="2"/>
                    <a:pt x="10" y="2"/>
                    <a:pt x="12" y="2"/>
                  </a:cubicBezTo>
                  <a:cubicBezTo>
                    <a:pt x="15" y="2"/>
                    <a:pt x="15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16" y="2"/>
                    <a:pt x="14" y="4"/>
                    <a:pt x="12" y="4"/>
                  </a:cubicBezTo>
                  <a:cubicBezTo>
                    <a:pt x="11" y="4"/>
                    <a:pt x="10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2"/>
                    <a:pt x="4" y="5"/>
                    <a:pt x="3" y="6"/>
                  </a:cubicBezTo>
                  <a:lnTo>
                    <a:pt x="3" y="7"/>
                  </a:lnTo>
                  <a:cubicBezTo>
                    <a:pt x="5" y="7"/>
                    <a:pt x="5" y="8"/>
                    <a:pt x="5" y="9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1"/>
                    <a:pt x="10" y="12"/>
                    <a:pt x="10" y="14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7" y="20"/>
                    <a:pt x="5" y="14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lnTo>
                    <a:pt x="3" y="14"/>
                  </a:lnTo>
                  <a:lnTo>
                    <a:pt x="4" y="18"/>
                  </a:lnTo>
                  <a:cubicBezTo>
                    <a:pt x="4" y="20"/>
                    <a:pt x="1" y="20"/>
                    <a:pt x="2" y="2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4" name="Freeform 290">
              <a:extLst>
                <a:ext uri="{FF2B5EF4-FFF2-40B4-BE49-F238E27FC236}">
                  <a16:creationId xmlns:a16="http://schemas.microsoft.com/office/drawing/2014/main" id="{8720F4DF-D6ED-45B7-837C-F77789E18C1F}"/>
                </a:ext>
              </a:extLst>
            </p:cNvPr>
            <p:cNvSpPr>
              <a:spLocks/>
            </p:cNvSpPr>
            <p:nvPr>
              <p:custDataLst>
                <p:tags r:id="rId290"/>
              </p:custDataLst>
            </p:nvPr>
          </p:nvSpPr>
          <p:spPr bwMode="auto">
            <a:xfrm>
              <a:off x="4432748" y="4752454"/>
              <a:ext cx="39125" cy="53684"/>
            </a:xfrm>
            <a:custGeom>
              <a:avLst/>
              <a:gdLst>
                <a:gd name="T0" fmla="*/ 5 w 6"/>
                <a:gd name="T1" fmla="*/ 0 h 8"/>
                <a:gd name="T2" fmla="*/ 6 w 6"/>
                <a:gd name="T3" fmla="*/ 1 h 8"/>
                <a:gd name="T4" fmla="*/ 0 w 6"/>
                <a:gd name="T5" fmla="*/ 8 h 8"/>
                <a:gd name="T6" fmla="*/ 0 w 6"/>
                <a:gd name="T7" fmla="*/ 6 h 8"/>
                <a:gd name="T8" fmla="*/ 2 w 6"/>
                <a:gd name="T9" fmla="*/ 5 h 8"/>
                <a:gd name="T10" fmla="*/ 5 w 6"/>
                <a:gd name="T11" fmla="*/ 0 h 8"/>
                <a:gd name="T12" fmla="*/ 5 w 6"/>
                <a:gd name="T13" fmla="*/ 0 h 8"/>
                <a:gd name="T14" fmla="*/ 5 w 6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8"/>
                <a:gd name="T26" fmla="*/ 6 w 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8">
                  <a:moveTo>
                    <a:pt x="5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5" y="3"/>
                    <a:pt x="2" y="7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4" y="3"/>
                    <a:pt x="3" y="1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5" name="Freeform 291">
              <a:extLst>
                <a:ext uri="{FF2B5EF4-FFF2-40B4-BE49-F238E27FC236}">
                  <a16:creationId xmlns:a16="http://schemas.microsoft.com/office/drawing/2014/main" id="{CFCEBC44-6366-45A7-AC17-695DF4BF6EEE}"/>
                </a:ext>
              </a:extLst>
            </p:cNvPr>
            <p:cNvSpPr>
              <a:spLocks/>
            </p:cNvSpPr>
            <p:nvPr>
              <p:custDataLst>
                <p:tags r:id="rId291"/>
              </p:custDataLst>
            </p:nvPr>
          </p:nvSpPr>
          <p:spPr bwMode="auto">
            <a:xfrm>
              <a:off x="4518278" y="4767012"/>
              <a:ext cx="70972" cy="89169"/>
            </a:xfrm>
            <a:custGeom>
              <a:avLst/>
              <a:gdLst>
                <a:gd name="T0" fmla="*/ 0 w 11"/>
                <a:gd name="T1" fmla="*/ 10 h 13"/>
                <a:gd name="T2" fmla="*/ 0 w 11"/>
                <a:gd name="T3" fmla="*/ 8 h 13"/>
                <a:gd name="T4" fmla="*/ 0 w 11"/>
                <a:gd name="T5" fmla="*/ 7 h 13"/>
                <a:gd name="T6" fmla="*/ 3 w 11"/>
                <a:gd name="T7" fmla="*/ 5 h 13"/>
                <a:gd name="T8" fmla="*/ 4 w 11"/>
                <a:gd name="T9" fmla="*/ 5 h 13"/>
                <a:gd name="T10" fmla="*/ 5 w 11"/>
                <a:gd name="T11" fmla="*/ 6 h 13"/>
                <a:gd name="T12" fmla="*/ 8 w 11"/>
                <a:gd name="T13" fmla="*/ 0 h 13"/>
                <a:gd name="T14" fmla="*/ 9 w 11"/>
                <a:gd name="T15" fmla="*/ 1 h 13"/>
                <a:gd name="T16" fmla="*/ 9 w 11"/>
                <a:gd name="T17" fmla="*/ 3 h 13"/>
                <a:gd name="T18" fmla="*/ 10 w 11"/>
                <a:gd name="T19" fmla="*/ 4 h 13"/>
                <a:gd name="T20" fmla="*/ 10 w 11"/>
                <a:gd name="T21" fmla="*/ 6 h 13"/>
                <a:gd name="T22" fmla="*/ 11 w 11"/>
                <a:gd name="T23" fmla="*/ 9 h 13"/>
                <a:gd name="T24" fmla="*/ 11 w 11"/>
                <a:gd name="T25" fmla="*/ 9 h 13"/>
                <a:gd name="T26" fmla="*/ 11 w 11"/>
                <a:gd name="T27" fmla="*/ 12 h 13"/>
                <a:gd name="T28" fmla="*/ 11 w 11"/>
                <a:gd name="T29" fmla="*/ 12 h 13"/>
                <a:gd name="T30" fmla="*/ 10 w 11"/>
                <a:gd name="T31" fmla="*/ 10 h 13"/>
                <a:gd name="T32" fmla="*/ 9 w 11"/>
                <a:gd name="T33" fmla="*/ 9 h 13"/>
                <a:gd name="T34" fmla="*/ 8 w 11"/>
                <a:gd name="T35" fmla="*/ 13 h 13"/>
                <a:gd name="T36" fmla="*/ 8 w 11"/>
                <a:gd name="T37" fmla="*/ 13 h 13"/>
                <a:gd name="T38" fmla="*/ 6 w 11"/>
                <a:gd name="T39" fmla="*/ 13 h 13"/>
                <a:gd name="T40" fmla="*/ 6 w 11"/>
                <a:gd name="T41" fmla="*/ 13 h 13"/>
                <a:gd name="T42" fmla="*/ 4 w 11"/>
                <a:gd name="T43" fmla="*/ 10 h 13"/>
                <a:gd name="T44" fmla="*/ 5 w 11"/>
                <a:gd name="T45" fmla="*/ 8 h 13"/>
                <a:gd name="T46" fmla="*/ 5 w 11"/>
                <a:gd name="T47" fmla="*/ 8 h 13"/>
                <a:gd name="T48" fmla="*/ 4 w 11"/>
                <a:gd name="T49" fmla="*/ 8 h 13"/>
                <a:gd name="T50" fmla="*/ 4 w 11"/>
                <a:gd name="T51" fmla="*/ 8 h 13"/>
                <a:gd name="T52" fmla="*/ 1 w 11"/>
                <a:gd name="T53" fmla="*/ 8 h 13"/>
                <a:gd name="T54" fmla="*/ 1 w 11"/>
                <a:gd name="T55" fmla="*/ 8 h 13"/>
                <a:gd name="T56" fmla="*/ 0 w 11"/>
                <a:gd name="T57" fmla="*/ 10 h 13"/>
                <a:gd name="T58" fmla="*/ 0 w 11"/>
                <a:gd name="T59" fmla="*/ 10 h 13"/>
                <a:gd name="T60" fmla="*/ 0 w 11"/>
                <a:gd name="T61" fmla="*/ 10 h 1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"/>
                <a:gd name="T94" fmla="*/ 0 h 13"/>
                <a:gd name="T95" fmla="*/ 11 w 11"/>
                <a:gd name="T96" fmla="*/ 13 h 1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" h="13">
                  <a:moveTo>
                    <a:pt x="0" y="10"/>
                  </a:move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7" y="6"/>
                    <a:pt x="8" y="2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1" y="7"/>
                    <a:pt x="11" y="8"/>
                    <a:pt x="11" y="9"/>
                  </a:cubicBezTo>
                  <a:lnTo>
                    <a:pt x="11" y="12"/>
                  </a:ln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9" y="9"/>
                    <a:pt x="9" y="9"/>
                  </a:cubicBezTo>
                  <a:cubicBezTo>
                    <a:pt x="8" y="10"/>
                    <a:pt x="8" y="12"/>
                    <a:pt x="8" y="13"/>
                  </a:cubicBezTo>
                  <a:lnTo>
                    <a:pt x="6" y="13"/>
                  </a:lnTo>
                  <a:cubicBezTo>
                    <a:pt x="5" y="12"/>
                    <a:pt x="5" y="11"/>
                    <a:pt x="4" y="10"/>
                  </a:cubicBezTo>
                  <a:cubicBezTo>
                    <a:pt x="4" y="9"/>
                    <a:pt x="5" y="9"/>
                    <a:pt x="5" y="8"/>
                  </a:cubicBezTo>
                  <a:lnTo>
                    <a:pt x="4" y="8"/>
                  </a:lnTo>
                  <a:lnTo>
                    <a:pt x="1" y="8"/>
                  </a:lnTo>
                  <a:cubicBezTo>
                    <a:pt x="1" y="8"/>
                    <a:pt x="0" y="9"/>
                    <a:pt x="0" y="1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6" name="Freeform 292">
              <a:extLst>
                <a:ext uri="{FF2B5EF4-FFF2-40B4-BE49-F238E27FC236}">
                  <a16:creationId xmlns:a16="http://schemas.microsoft.com/office/drawing/2014/main" id="{E7A8306A-96D5-4002-9BC5-2E0C00EA8C8C}"/>
                </a:ext>
              </a:extLst>
            </p:cNvPr>
            <p:cNvSpPr>
              <a:spLocks/>
            </p:cNvSpPr>
            <p:nvPr>
              <p:custDataLst>
                <p:tags r:id="rId292"/>
              </p:custDataLst>
            </p:nvPr>
          </p:nvSpPr>
          <p:spPr bwMode="auto">
            <a:xfrm>
              <a:off x="4471873" y="4696041"/>
              <a:ext cx="21837" cy="31846"/>
            </a:xfrm>
            <a:custGeom>
              <a:avLst/>
              <a:gdLst>
                <a:gd name="T0" fmla="*/ 3 w 3"/>
                <a:gd name="T1" fmla="*/ 3 h 5"/>
                <a:gd name="T2" fmla="*/ 3 w 3"/>
                <a:gd name="T3" fmla="*/ 5 h 5"/>
                <a:gd name="T4" fmla="*/ 3 w 3"/>
                <a:gd name="T5" fmla="*/ 5 h 5"/>
                <a:gd name="T6" fmla="*/ 0 w 3"/>
                <a:gd name="T7" fmla="*/ 0 h 5"/>
                <a:gd name="T8" fmla="*/ 3 w 3"/>
                <a:gd name="T9" fmla="*/ 3 h 5"/>
                <a:gd name="T10" fmla="*/ 3 w 3"/>
                <a:gd name="T11" fmla="*/ 3 h 5"/>
                <a:gd name="T12" fmla="*/ 3 w 3"/>
                <a:gd name="T13" fmla="*/ 3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"/>
                <a:gd name="T23" fmla="*/ 3 w 3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">
                  <a:moveTo>
                    <a:pt x="3" y="3"/>
                  </a:moveTo>
                  <a:lnTo>
                    <a:pt x="3" y="5"/>
                  </a:lnTo>
                  <a:cubicBezTo>
                    <a:pt x="1" y="3"/>
                    <a:pt x="1" y="2"/>
                    <a:pt x="0" y="0"/>
                  </a:cubicBezTo>
                  <a:cubicBezTo>
                    <a:pt x="2" y="1"/>
                    <a:pt x="2" y="2"/>
                    <a:pt x="3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7" name="Freeform 293">
              <a:extLst>
                <a:ext uri="{FF2B5EF4-FFF2-40B4-BE49-F238E27FC236}">
                  <a16:creationId xmlns:a16="http://schemas.microsoft.com/office/drawing/2014/main" id="{148F9E44-99C2-4F20-8495-D9741766CFE5}"/>
                </a:ext>
              </a:extLst>
            </p:cNvPr>
            <p:cNvSpPr>
              <a:spLocks/>
            </p:cNvSpPr>
            <p:nvPr>
              <p:custDataLst>
                <p:tags r:id="rId293"/>
              </p:custDataLst>
            </p:nvPr>
          </p:nvSpPr>
          <p:spPr bwMode="auto">
            <a:xfrm>
              <a:off x="4504629" y="4735166"/>
              <a:ext cx="13648" cy="20928"/>
            </a:xfrm>
            <a:custGeom>
              <a:avLst/>
              <a:gdLst>
                <a:gd name="T0" fmla="*/ 1 w 2"/>
                <a:gd name="T1" fmla="*/ 1 h 3"/>
                <a:gd name="T2" fmla="*/ 2 w 2"/>
                <a:gd name="T3" fmla="*/ 0 h 3"/>
                <a:gd name="T4" fmla="*/ 2 w 2"/>
                <a:gd name="T5" fmla="*/ 2 h 3"/>
                <a:gd name="T6" fmla="*/ 2 w 2"/>
                <a:gd name="T7" fmla="*/ 3 h 3"/>
                <a:gd name="T8" fmla="*/ 0 w 2"/>
                <a:gd name="T9" fmla="*/ 1 h 3"/>
                <a:gd name="T10" fmla="*/ 0 w 2"/>
                <a:gd name="T11" fmla="*/ 1 h 3"/>
                <a:gd name="T12" fmla="*/ 1 w 2"/>
                <a:gd name="T13" fmla="*/ 1 h 3"/>
                <a:gd name="T14" fmla="*/ 1 w 2"/>
                <a:gd name="T15" fmla="*/ 1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3"/>
                <a:gd name="T26" fmla="*/ 2 w 2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3">
                  <a:moveTo>
                    <a:pt x="1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2"/>
                    <a:pt x="0" y="1"/>
                  </a:cubicBezTo>
                  <a:lnTo>
                    <a:pt x="1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8" name="Freeform 294">
              <a:extLst>
                <a:ext uri="{FF2B5EF4-FFF2-40B4-BE49-F238E27FC236}">
                  <a16:creationId xmlns:a16="http://schemas.microsoft.com/office/drawing/2014/main" id="{3B5AEB05-0230-4A7D-B4BA-4F0546D01BCA}"/>
                </a:ext>
              </a:extLst>
            </p:cNvPr>
            <p:cNvSpPr>
              <a:spLocks/>
            </p:cNvSpPr>
            <p:nvPr>
              <p:custDataLst>
                <p:tags r:id="rId294"/>
              </p:custDataLst>
            </p:nvPr>
          </p:nvSpPr>
          <p:spPr bwMode="auto">
            <a:xfrm>
              <a:off x="4461865" y="4595952"/>
              <a:ext cx="42765" cy="100088"/>
            </a:xfrm>
            <a:custGeom>
              <a:avLst/>
              <a:gdLst>
                <a:gd name="T0" fmla="*/ 1 w 7"/>
                <a:gd name="T1" fmla="*/ 0 h 14"/>
                <a:gd name="T2" fmla="*/ 3 w 7"/>
                <a:gd name="T3" fmla="*/ 0 h 14"/>
                <a:gd name="T4" fmla="*/ 3 w 7"/>
                <a:gd name="T5" fmla="*/ 0 h 14"/>
                <a:gd name="T6" fmla="*/ 4 w 7"/>
                <a:gd name="T7" fmla="*/ 1 h 14"/>
                <a:gd name="T8" fmla="*/ 5 w 7"/>
                <a:gd name="T9" fmla="*/ 1 h 14"/>
                <a:gd name="T10" fmla="*/ 7 w 7"/>
                <a:gd name="T11" fmla="*/ 5 h 14"/>
                <a:gd name="T12" fmla="*/ 5 w 7"/>
                <a:gd name="T13" fmla="*/ 8 h 14"/>
                <a:gd name="T14" fmla="*/ 5 w 7"/>
                <a:gd name="T15" fmla="*/ 10 h 14"/>
                <a:gd name="T16" fmla="*/ 6 w 7"/>
                <a:gd name="T17" fmla="*/ 10 h 14"/>
                <a:gd name="T18" fmla="*/ 6 w 7"/>
                <a:gd name="T19" fmla="*/ 14 h 14"/>
                <a:gd name="T20" fmla="*/ 5 w 7"/>
                <a:gd name="T21" fmla="*/ 14 h 14"/>
                <a:gd name="T22" fmla="*/ 3 w 7"/>
                <a:gd name="T23" fmla="*/ 13 h 14"/>
                <a:gd name="T24" fmla="*/ 4 w 7"/>
                <a:gd name="T25" fmla="*/ 12 h 14"/>
                <a:gd name="T26" fmla="*/ 0 w 7"/>
                <a:gd name="T27" fmla="*/ 7 h 14"/>
                <a:gd name="T28" fmla="*/ 0 w 7"/>
                <a:gd name="T29" fmla="*/ 6 h 14"/>
                <a:gd name="T30" fmla="*/ 0 w 7"/>
                <a:gd name="T31" fmla="*/ 6 h 14"/>
                <a:gd name="T32" fmla="*/ 1 w 7"/>
                <a:gd name="T33" fmla="*/ 6 h 14"/>
                <a:gd name="T34" fmla="*/ 1 w 7"/>
                <a:gd name="T35" fmla="*/ 6 h 14"/>
                <a:gd name="T36" fmla="*/ 1 w 7"/>
                <a:gd name="T37" fmla="*/ 0 h 14"/>
                <a:gd name="T38" fmla="*/ 1 w 7"/>
                <a:gd name="T39" fmla="*/ 0 h 14"/>
                <a:gd name="T40" fmla="*/ 1 w 7"/>
                <a:gd name="T41" fmla="*/ 0 h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"/>
                <a:gd name="T64" fmla="*/ 0 h 14"/>
                <a:gd name="T65" fmla="*/ 7 w 7"/>
                <a:gd name="T66" fmla="*/ 14 h 1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" h="14">
                  <a:moveTo>
                    <a:pt x="1" y="0"/>
                  </a:moveTo>
                  <a:lnTo>
                    <a:pt x="3" y="0"/>
                  </a:ln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6" y="5"/>
                    <a:pt x="7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2"/>
                    <a:pt x="6" y="12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lnTo>
                    <a:pt x="1" y="6"/>
                  </a:lnTo>
                  <a:cubicBezTo>
                    <a:pt x="1" y="6"/>
                    <a:pt x="2" y="1"/>
                    <a:pt x="1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9" name="Freeform 295">
              <a:extLst>
                <a:ext uri="{FF2B5EF4-FFF2-40B4-BE49-F238E27FC236}">
                  <a16:creationId xmlns:a16="http://schemas.microsoft.com/office/drawing/2014/main" id="{87ED2A2F-E725-46AA-9A67-B9385E601943}"/>
                </a:ext>
              </a:extLst>
            </p:cNvPr>
            <p:cNvSpPr>
              <a:spLocks/>
            </p:cNvSpPr>
            <p:nvPr>
              <p:custDataLst>
                <p:tags r:id="rId295"/>
              </p:custDataLst>
            </p:nvPr>
          </p:nvSpPr>
          <p:spPr bwMode="auto">
            <a:xfrm>
              <a:off x="4546484" y="4746085"/>
              <a:ext cx="10919" cy="10009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1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"/>
                <a:gd name="T23" fmla="*/ 2 w 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0" name="Freeform 296">
              <a:extLst>
                <a:ext uri="{FF2B5EF4-FFF2-40B4-BE49-F238E27FC236}">
                  <a16:creationId xmlns:a16="http://schemas.microsoft.com/office/drawing/2014/main" id="{E93A1FEC-1861-4D6A-BA71-96155EE0EC0A}"/>
                </a:ext>
              </a:extLst>
            </p:cNvPr>
            <p:cNvSpPr>
              <a:spLocks/>
            </p:cNvSpPr>
            <p:nvPr>
              <p:custDataLst>
                <p:tags r:id="rId296"/>
              </p:custDataLst>
            </p:nvPr>
          </p:nvSpPr>
          <p:spPr bwMode="auto">
            <a:xfrm>
              <a:off x="4521917" y="4724247"/>
              <a:ext cx="18198" cy="364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1" name="Freeform 297">
              <a:extLst>
                <a:ext uri="{FF2B5EF4-FFF2-40B4-BE49-F238E27FC236}">
                  <a16:creationId xmlns:a16="http://schemas.microsoft.com/office/drawing/2014/main" id="{A64C66E1-DEBA-4CB2-B958-85CFCCAC7A8A}"/>
                </a:ext>
              </a:extLst>
            </p:cNvPr>
            <p:cNvSpPr>
              <a:spLocks/>
            </p:cNvSpPr>
            <p:nvPr>
              <p:custDataLst>
                <p:tags r:id="rId297"/>
              </p:custDataLst>
            </p:nvPr>
          </p:nvSpPr>
          <p:spPr bwMode="auto">
            <a:xfrm>
              <a:off x="4504629" y="4724247"/>
              <a:ext cx="10009" cy="364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cubicBezTo>
                    <a:pt x="0" y="1"/>
                    <a:pt x="0" y="1"/>
                    <a:pt x="1" y="1"/>
                  </a:cubicBez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2" name="Freeform 298">
              <a:extLst>
                <a:ext uri="{FF2B5EF4-FFF2-40B4-BE49-F238E27FC236}">
                  <a16:creationId xmlns:a16="http://schemas.microsoft.com/office/drawing/2014/main" id="{B49FFD08-BF16-4834-A60F-FB8CB49A5AEF}"/>
                </a:ext>
              </a:extLst>
            </p:cNvPr>
            <p:cNvSpPr>
              <a:spLocks/>
            </p:cNvSpPr>
            <p:nvPr>
              <p:custDataLst>
                <p:tags r:id="rId298"/>
              </p:custDataLst>
            </p:nvPr>
          </p:nvSpPr>
          <p:spPr bwMode="auto">
            <a:xfrm>
              <a:off x="4261688" y="4571385"/>
              <a:ext cx="42765" cy="35486"/>
            </a:xfrm>
            <a:custGeom>
              <a:avLst/>
              <a:gdLst>
                <a:gd name="T0" fmla="*/ 0 w 6"/>
                <a:gd name="T1" fmla="*/ 3 h 5"/>
                <a:gd name="T2" fmla="*/ 2 w 6"/>
                <a:gd name="T3" fmla="*/ 0 h 5"/>
                <a:gd name="T4" fmla="*/ 2 w 6"/>
                <a:gd name="T5" fmla="*/ 0 h 5"/>
                <a:gd name="T6" fmla="*/ 5 w 6"/>
                <a:gd name="T7" fmla="*/ 0 h 5"/>
                <a:gd name="T8" fmla="*/ 5 w 6"/>
                <a:gd name="T9" fmla="*/ 0 h 5"/>
                <a:gd name="T10" fmla="*/ 6 w 6"/>
                <a:gd name="T11" fmla="*/ 1 h 5"/>
                <a:gd name="T12" fmla="*/ 3 w 6"/>
                <a:gd name="T13" fmla="*/ 5 h 5"/>
                <a:gd name="T14" fmla="*/ 1 w 6"/>
                <a:gd name="T15" fmla="*/ 3 h 5"/>
                <a:gd name="T16" fmla="*/ 1 w 6"/>
                <a:gd name="T17" fmla="*/ 3 h 5"/>
                <a:gd name="T18" fmla="*/ 0 w 6"/>
                <a:gd name="T19" fmla="*/ 3 h 5"/>
                <a:gd name="T20" fmla="*/ 0 w 6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"/>
                <a:gd name="T34" fmla="*/ 0 h 5"/>
                <a:gd name="T35" fmla="*/ 6 w 6"/>
                <a:gd name="T36" fmla="*/ 5 h 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" h="5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lnTo>
                    <a:pt x="5" y="0"/>
                  </a:lnTo>
                  <a:cubicBezTo>
                    <a:pt x="5" y="1"/>
                    <a:pt x="6" y="1"/>
                    <a:pt x="6" y="1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lnTo>
                    <a:pt x="0" y="3"/>
                  </a:ln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3" name="Freeform 299">
              <a:extLst>
                <a:ext uri="{FF2B5EF4-FFF2-40B4-BE49-F238E27FC236}">
                  <a16:creationId xmlns:a16="http://schemas.microsoft.com/office/drawing/2014/main" id="{D2E9E4D0-4EE5-4AE8-8EDC-E61D39816FC8}"/>
                </a:ext>
              </a:extLst>
            </p:cNvPr>
            <p:cNvSpPr>
              <a:spLocks/>
            </p:cNvSpPr>
            <p:nvPr>
              <p:custDataLst>
                <p:tags r:id="rId299"/>
              </p:custDataLst>
            </p:nvPr>
          </p:nvSpPr>
          <p:spPr bwMode="auto">
            <a:xfrm>
              <a:off x="4432748" y="4467658"/>
              <a:ext cx="35486" cy="53684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6 h 8"/>
                <a:gd name="T4" fmla="*/ 2 w 5"/>
                <a:gd name="T5" fmla="*/ 8 h 8"/>
                <a:gd name="T6" fmla="*/ 0 w 5"/>
                <a:gd name="T7" fmla="*/ 5 h 8"/>
                <a:gd name="T8" fmla="*/ 0 w 5"/>
                <a:gd name="T9" fmla="*/ 3 h 8"/>
                <a:gd name="T10" fmla="*/ 2 w 5"/>
                <a:gd name="T11" fmla="*/ 3 h 8"/>
                <a:gd name="T12" fmla="*/ 5 w 5"/>
                <a:gd name="T13" fmla="*/ 1 h 8"/>
                <a:gd name="T14" fmla="*/ 5 w 5"/>
                <a:gd name="T15" fmla="*/ 1 h 8"/>
                <a:gd name="T16" fmla="*/ 5 w 5"/>
                <a:gd name="T17" fmla="*/ 1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8"/>
                <a:gd name="T29" fmla="*/ 5 w 5"/>
                <a:gd name="T30" fmla="*/ 8 h 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8">
                  <a:moveTo>
                    <a:pt x="5" y="1"/>
                  </a:moveTo>
                  <a:cubicBezTo>
                    <a:pt x="5" y="3"/>
                    <a:pt x="5" y="4"/>
                    <a:pt x="5" y="6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0"/>
                    <a:pt x="3" y="1"/>
                    <a:pt x="5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4" name="Freeform 300">
              <a:extLst>
                <a:ext uri="{FF2B5EF4-FFF2-40B4-BE49-F238E27FC236}">
                  <a16:creationId xmlns:a16="http://schemas.microsoft.com/office/drawing/2014/main" id="{2A54B495-F05A-484A-AE96-DDA45A8829E7}"/>
                </a:ext>
              </a:extLst>
            </p:cNvPr>
            <p:cNvSpPr>
              <a:spLocks/>
            </p:cNvSpPr>
            <p:nvPr>
              <p:custDataLst>
                <p:tags r:id="rId300"/>
              </p:custDataLst>
            </p:nvPr>
          </p:nvSpPr>
          <p:spPr bwMode="auto">
            <a:xfrm>
              <a:off x="4240761" y="5087294"/>
              <a:ext cx="167420" cy="57323"/>
            </a:xfrm>
            <a:custGeom>
              <a:avLst/>
              <a:gdLst>
                <a:gd name="T0" fmla="*/ 0 w 25"/>
                <a:gd name="T1" fmla="*/ 3 h 9"/>
                <a:gd name="T2" fmla="*/ 2 w 25"/>
                <a:gd name="T3" fmla="*/ 0 h 9"/>
                <a:gd name="T4" fmla="*/ 4 w 25"/>
                <a:gd name="T5" fmla="*/ 0 h 9"/>
                <a:gd name="T6" fmla="*/ 7 w 25"/>
                <a:gd name="T7" fmla="*/ 2 h 9"/>
                <a:gd name="T8" fmla="*/ 8 w 25"/>
                <a:gd name="T9" fmla="*/ 3 h 9"/>
                <a:gd name="T10" fmla="*/ 13 w 25"/>
                <a:gd name="T11" fmla="*/ 2 h 9"/>
                <a:gd name="T12" fmla="*/ 15 w 25"/>
                <a:gd name="T13" fmla="*/ 2 h 9"/>
                <a:gd name="T14" fmla="*/ 21 w 25"/>
                <a:gd name="T15" fmla="*/ 5 h 9"/>
                <a:gd name="T16" fmla="*/ 23 w 25"/>
                <a:gd name="T17" fmla="*/ 7 h 9"/>
                <a:gd name="T18" fmla="*/ 24 w 25"/>
                <a:gd name="T19" fmla="*/ 6 h 9"/>
                <a:gd name="T20" fmla="*/ 25 w 25"/>
                <a:gd name="T21" fmla="*/ 8 h 9"/>
                <a:gd name="T22" fmla="*/ 24 w 25"/>
                <a:gd name="T23" fmla="*/ 9 h 9"/>
                <a:gd name="T24" fmla="*/ 24 w 25"/>
                <a:gd name="T25" fmla="*/ 9 h 9"/>
                <a:gd name="T26" fmla="*/ 20 w 25"/>
                <a:gd name="T27" fmla="*/ 9 h 9"/>
                <a:gd name="T28" fmla="*/ 19 w 25"/>
                <a:gd name="T29" fmla="*/ 8 h 9"/>
                <a:gd name="T30" fmla="*/ 18 w 25"/>
                <a:gd name="T31" fmla="*/ 9 h 9"/>
                <a:gd name="T32" fmla="*/ 11 w 25"/>
                <a:gd name="T33" fmla="*/ 6 h 9"/>
                <a:gd name="T34" fmla="*/ 7 w 25"/>
                <a:gd name="T35" fmla="*/ 6 h 9"/>
                <a:gd name="T36" fmla="*/ 6 w 25"/>
                <a:gd name="T37" fmla="*/ 6 h 9"/>
                <a:gd name="T38" fmla="*/ 5 w 25"/>
                <a:gd name="T39" fmla="*/ 5 h 9"/>
                <a:gd name="T40" fmla="*/ 5 w 25"/>
                <a:gd name="T41" fmla="*/ 5 h 9"/>
                <a:gd name="T42" fmla="*/ 3 w 25"/>
                <a:gd name="T43" fmla="*/ 5 h 9"/>
                <a:gd name="T44" fmla="*/ 3 w 25"/>
                <a:gd name="T45" fmla="*/ 5 h 9"/>
                <a:gd name="T46" fmla="*/ 0 w 25"/>
                <a:gd name="T47" fmla="*/ 3 h 9"/>
                <a:gd name="T48" fmla="*/ 0 w 25"/>
                <a:gd name="T49" fmla="*/ 3 h 9"/>
                <a:gd name="T50" fmla="*/ 0 w 25"/>
                <a:gd name="T51" fmla="*/ 3 h 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9"/>
                <a:gd name="T80" fmla="*/ 25 w 25"/>
                <a:gd name="T81" fmla="*/ 9 h 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9">
                  <a:moveTo>
                    <a:pt x="0" y="3"/>
                  </a:moveTo>
                  <a:cubicBezTo>
                    <a:pt x="1" y="3"/>
                    <a:pt x="1" y="0"/>
                    <a:pt x="2" y="0"/>
                  </a:cubicBezTo>
                  <a:cubicBezTo>
                    <a:pt x="3" y="0"/>
                    <a:pt x="3" y="1"/>
                    <a:pt x="4" y="0"/>
                  </a:cubicBezTo>
                  <a:cubicBezTo>
                    <a:pt x="4" y="1"/>
                    <a:pt x="6" y="2"/>
                    <a:pt x="7" y="2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10" y="3"/>
                    <a:pt x="12" y="3"/>
                    <a:pt x="13" y="2"/>
                  </a:cubicBezTo>
                  <a:cubicBezTo>
                    <a:pt x="14" y="3"/>
                    <a:pt x="14" y="2"/>
                    <a:pt x="15" y="2"/>
                  </a:cubicBezTo>
                  <a:cubicBezTo>
                    <a:pt x="17" y="2"/>
                    <a:pt x="18" y="6"/>
                    <a:pt x="21" y="5"/>
                  </a:cubicBezTo>
                  <a:cubicBezTo>
                    <a:pt x="21" y="6"/>
                    <a:pt x="22" y="7"/>
                    <a:pt x="23" y="7"/>
                  </a:cubicBezTo>
                  <a:cubicBezTo>
                    <a:pt x="23" y="7"/>
                    <a:pt x="24" y="7"/>
                    <a:pt x="24" y="6"/>
                  </a:cubicBezTo>
                  <a:cubicBezTo>
                    <a:pt x="24" y="7"/>
                    <a:pt x="25" y="7"/>
                    <a:pt x="25" y="8"/>
                  </a:cubicBezTo>
                  <a:cubicBezTo>
                    <a:pt x="25" y="9"/>
                    <a:pt x="25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8"/>
                    <a:pt x="22" y="9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7" y="9"/>
                    <a:pt x="11" y="7"/>
                    <a:pt x="11" y="6"/>
                  </a:cubicBezTo>
                  <a:cubicBezTo>
                    <a:pt x="10" y="6"/>
                    <a:pt x="9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lnTo>
                    <a:pt x="3" y="5"/>
                  </a:lnTo>
                  <a:cubicBezTo>
                    <a:pt x="2" y="5"/>
                    <a:pt x="0" y="4"/>
                    <a:pt x="0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5" name="Freeform 301">
              <a:extLst>
                <a:ext uri="{FF2B5EF4-FFF2-40B4-BE49-F238E27FC236}">
                  <a16:creationId xmlns:a16="http://schemas.microsoft.com/office/drawing/2014/main" id="{7F594777-0F27-47D0-9D90-1BF714CB9546}"/>
                </a:ext>
              </a:extLst>
            </p:cNvPr>
            <p:cNvSpPr>
              <a:spLocks/>
            </p:cNvSpPr>
            <p:nvPr>
              <p:custDataLst>
                <p:tags r:id="rId301"/>
              </p:custDataLst>
            </p:nvPr>
          </p:nvSpPr>
          <p:spPr bwMode="auto">
            <a:xfrm>
              <a:off x="3813112" y="4777931"/>
              <a:ext cx="46404" cy="78251"/>
            </a:xfrm>
            <a:custGeom>
              <a:avLst/>
              <a:gdLst>
                <a:gd name="T0" fmla="*/ 2 w 7"/>
                <a:gd name="T1" fmla="*/ 11 h 11"/>
                <a:gd name="T2" fmla="*/ 0 w 7"/>
                <a:gd name="T3" fmla="*/ 6 h 11"/>
                <a:gd name="T4" fmla="*/ 2 w 7"/>
                <a:gd name="T5" fmla="*/ 0 h 11"/>
                <a:gd name="T6" fmla="*/ 7 w 7"/>
                <a:gd name="T7" fmla="*/ 8 h 11"/>
                <a:gd name="T8" fmla="*/ 2 w 7"/>
                <a:gd name="T9" fmla="*/ 11 h 11"/>
                <a:gd name="T10" fmla="*/ 2 w 7"/>
                <a:gd name="T11" fmla="*/ 11 h 11"/>
                <a:gd name="T12" fmla="*/ 2 w 7"/>
                <a:gd name="T13" fmla="*/ 1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11"/>
                <a:gd name="T23" fmla="*/ 7 w 7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11">
                  <a:moveTo>
                    <a:pt x="2" y="11"/>
                  </a:moveTo>
                  <a:cubicBezTo>
                    <a:pt x="2" y="10"/>
                    <a:pt x="0" y="8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4" y="3"/>
                    <a:pt x="5" y="2"/>
                    <a:pt x="7" y="8"/>
                  </a:cubicBezTo>
                  <a:cubicBezTo>
                    <a:pt x="7" y="10"/>
                    <a:pt x="4" y="11"/>
                    <a:pt x="2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6" name="Freeform 302">
              <a:extLst>
                <a:ext uri="{FF2B5EF4-FFF2-40B4-BE49-F238E27FC236}">
                  <a16:creationId xmlns:a16="http://schemas.microsoft.com/office/drawing/2014/main" id="{02086E49-FC81-412D-AD69-7B07E6EE99DB}"/>
                </a:ext>
              </a:extLst>
            </p:cNvPr>
            <p:cNvSpPr>
              <a:spLocks/>
            </p:cNvSpPr>
            <p:nvPr>
              <p:custDataLst>
                <p:tags r:id="rId302"/>
              </p:custDataLst>
            </p:nvPr>
          </p:nvSpPr>
          <p:spPr bwMode="auto">
            <a:xfrm>
              <a:off x="4479152" y="3891696"/>
              <a:ext cx="128295" cy="166510"/>
            </a:xfrm>
            <a:custGeom>
              <a:avLst/>
              <a:gdLst>
                <a:gd name="T0" fmla="*/ 1 w 20"/>
                <a:gd name="T1" fmla="*/ 3 h 24"/>
                <a:gd name="T2" fmla="*/ 0 w 20"/>
                <a:gd name="T3" fmla="*/ 0 h 24"/>
                <a:gd name="T4" fmla="*/ 1 w 20"/>
                <a:gd name="T5" fmla="*/ 0 h 24"/>
                <a:gd name="T6" fmla="*/ 6 w 20"/>
                <a:gd name="T7" fmla="*/ 6 h 24"/>
                <a:gd name="T8" fmla="*/ 10 w 20"/>
                <a:gd name="T9" fmla="*/ 10 h 24"/>
                <a:gd name="T10" fmla="*/ 18 w 20"/>
                <a:gd name="T11" fmla="*/ 16 h 24"/>
                <a:gd name="T12" fmla="*/ 14 w 20"/>
                <a:gd name="T13" fmla="*/ 14 h 24"/>
                <a:gd name="T14" fmla="*/ 14 w 20"/>
                <a:gd name="T15" fmla="*/ 14 h 24"/>
                <a:gd name="T16" fmla="*/ 20 w 20"/>
                <a:gd name="T17" fmla="*/ 23 h 24"/>
                <a:gd name="T18" fmla="*/ 19 w 20"/>
                <a:gd name="T19" fmla="*/ 22 h 24"/>
                <a:gd name="T20" fmla="*/ 19 w 20"/>
                <a:gd name="T21" fmla="*/ 22 h 24"/>
                <a:gd name="T22" fmla="*/ 17 w 20"/>
                <a:gd name="T23" fmla="*/ 22 h 24"/>
                <a:gd name="T24" fmla="*/ 17 w 20"/>
                <a:gd name="T25" fmla="*/ 22 h 24"/>
                <a:gd name="T26" fmla="*/ 17 w 20"/>
                <a:gd name="T27" fmla="*/ 24 h 24"/>
                <a:gd name="T28" fmla="*/ 15 w 20"/>
                <a:gd name="T29" fmla="*/ 20 h 24"/>
                <a:gd name="T30" fmla="*/ 13 w 20"/>
                <a:gd name="T31" fmla="*/ 17 h 24"/>
                <a:gd name="T32" fmla="*/ 11 w 20"/>
                <a:gd name="T33" fmla="*/ 14 h 24"/>
                <a:gd name="T34" fmla="*/ 7 w 20"/>
                <a:gd name="T35" fmla="*/ 10 h 24"/>
                <a:gd name="T36" fmla="*/ 1 w 20"/>
                <a:gd name="T37" fmla="*/ 3 h 24"/>
                <a:gd name="T38" fmla="*/ 1 w 20"/>
                <a:gd name="T39" fmla="*/ 3 h 24"/>
                <a:gd name="T40" fmla="*/ 1 w 20"/>
                <a:gd name="T41" fmla="*/ 3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24"/>
                <a:gd name="T65" fmla="*/ 20 w 20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24">
                  <a:moveTo>
                    <a:pt x="1" y="3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4"/>
                    <a:pt x="5" y="4"/>
                    <a:pt x="6" y="6"/>
                  </a:cubicBezTo>
                  <a:cubicBezTo>
                    <a:pt x="8" y="7"/>
                    <a:pt x="9" y="9"/>
                    <a:pt x="10" y="10"/>
                  </a:cubicBezTo>
                  <a:cubicBezTo>
                    <a:pt x="13" y="12"/>
                    <a:pt x="16" y="14"/>
                    <a:pt x="18" y="16"/>
                  </a:cubicBezTo>
                  <a:cubicBezTo>
                    <a:pt x="17" y="16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9"/>
                    <a:pt x="18" y="19"/>
                    <a:pt x="20" y="23"/>
                  </a:cubicBezTo>
                  <a:cubicBezTo>
                    <a:pt x="20" y="22"/>
                    <a:pt x="19" y="22"/>
                    <a:pt x="19" y="22"/>
                  </a:cubicBezTo>
                  <a:lnTo>
                    <a:pt x="17" y="22"/>
                  </a:lnTo>
                  <a:cubicBezTo>
                    <a:pt x="17" y="23"/>
                    <a:pt x="17" y="24"/>
                    <a:pt x="17" y="24"/>
                  </a:cubicBezTo>
                  <a:cubicBezTo>
                    <a:pt x="17" y="22"/>
                    <a:pt x="15" y="22"/>
                    <a:pt x="15" y="20"/>
                  </a:cubicBezTo>
                  <a:cubicBezTo>
                    <a:pt x="15" y="20"/>
                    <a:pt x="13" y="18"/>
                    <a:pt x="13" y="17"/>
                  </a:cubicBezTo>
                  <a:cubicBezTo>
                    <a:pt x="12" y="17"/>
                    <a:pt x="11" y="15"/>
                    <a:pt x="11" y="14"/>
                  </a:cubicBezTo>
                  <a:cubicBezTo>
                    <a:pt x="11" y="13"/>
                    <a:pt x="8" y="11"/>
                    <a:pt x="7" y="10"/>
                  </a:cubicBezTo>
                  <a:cubicBezTo>
                    <a:pt x="6" y="7"/>
                    <a:pt x="1" y="7"/>
                    <a:pt x="1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7" name="Freeform 303">
              <a:extLst>
                <a:ext uri="{FF2B5EF4-FFF2-40B4-BE49-F238E27FC236}">
                  <a16:creationId xmlns:a16="http://schemas.microsoft.com/office/drawing/2014/main" id="{0582DF56-A8BE-473A-BA60-41D3338A049E}"/>
                </a:ext>
              </a:extLst>
            </p:cNvPr>
            <p:cNvSpPr>
              <a:spLocks/>
            </p:cNvSpPr>
            <p:nvPr>
              <p:custDataLst>
                <p:tags r:id="rId303"/>
              </p:custDataLst>
            </p:nvPr>
          </p:nvSpPr>
          <p:spPr bwMode="auto">
            <a:xfrm>
              <a:off x="4589249" y="4065485"/>
              <a:ext cx="100088" cy="74611"/>
            </a:xfrm>
            <a:custGeom>
              <a:avLst/>
              <a:gdLst>
                <a:gd name="T0" fmla="*/ 4 w 15"/>
                <a:gd name="T1" fmla="*/ 11 h 11"/>
                <a:gd name="T2" fmla="*/ 3 w 15"/>
                <a:gd name="T3" fmla="*/ 11 h 11"/>
                <a:gd name="T4" fmla="*/ 4 w 15"/>
                <a:gd name="T5" fmla="*/ 11 h 11"/>
                <a:gd name="T6" fmla="*/ 2 w 15"/>
                <a:gd name="T7" fmla="*/ 8 h 11"/>
                <a:gd name="T8" fmla="*/ 4 w 15"/>
                <a:gd name="T9" fmla="*/ 7 h 11"/>
                <a:gd name="T10" fmla="*/ 4 w 15"/>
                <a:gd name="T11" fmla="*/ 6 h 11"/>
                <a:gd name="T12" fmla="*/ 3 w 15"/>
                <a:gd name="T13" fmla="*/ 6 h 11"/>
                <a:gd name="T14" fmla="*/ 3 w 15"/>
                <a:gd name="T15" fmla="*/ 5 h 11"/>
                <a:gd name="T16" fmla="*/ 2 w 15"/>
                <a:gd name="T17" fmla="*/ 2 h 11"/>
                <a:gd name="T18" fmla="*/ 0 w 15"/>
                <a:gd name="T19" fmla="*/ 0 h 11"/>
                <a:gd name="T20" fmla="*/ 2 w 15"/>
                <a:gd name="T21" fmla="*/ 0 h 11"/>
                <a:gd name="T22" fmla="*/ 5 w 15"/>
                <a:gd name="T23" fmla="*/ 3 h 11"/>
                <a:gd name="T24" fmla="*/ 11 w 15"/>
                <a:gd name="T25" fmla="*/ 4 h 11"/>
                <a:gd name="T26" fmla="*/ 11 w 15"/>
                <a:gd name="T27" fmla="*/ 3 h 11"/>
                <a:gd name="T28" fmla="*/ 15 w 15"/>
                <a:gd name="T29" fmla="*/ 6 h 11"/>
                <a:gd name="T30" fmla="*/ 11 w 15"/>
                <a:gd name="T31" fmla="*/ 7 h 11"/>
                <a:gd name="T32" fmla="*/ 11 w 15"/>
                <a:gd name="T33" fmla="*/ 9 h 11"/>
                <a:gd name="T34" fmla="*/ 7 w 15"/>
                <a:gd name="T35" fmla="*/ 8 h 11"/>
                <a:gd name="T36" fmla="*/ 4 w 15"/>
                <a:gd name="T37" fmla="*/ 9 h 11"/>
                <a:gd name="T38" fmla="*/ 6 w 15"/>
                <a:gd name="T39" fmla="*/ 10 h 11"/>
                <a:gd name="T40" fmla="*/ 4 w 15"/>
                <a:gd name="T41" fmla="*/ 11 h 11"/>
                <a:gd name="T42" fmla="*/ 4 w 15"/>
                <a:gd name="T43" fmla="*/ 11 h 11"/>
                <a:gd name="T44" fmla="*/ 4 w 15"/>
                <a:gd name="T45" fmla="*/ 11 h 1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"/>
                <a:gd name="T70" fmla="*/ 0 h 11"/>
                <a:gd name="T71" fmla="*/ 15 w 15"/>
                <a:gd name="T72" fmla="*/ 11 h 1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" h="11">
                  <a:moveTo>
                    <a:pt x="4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10"/>
                    <a:pt x="2" y="9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5" y="3"/>
                    <a:pt x="5" y="3"/>
                  </a:cubicBezTo>
                  <a:cubicBezTo>
                    <a:pt x="7" y="4"/>
                    <a:pt x="8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5"/>
                    <a:pt x="13" y="6"/>
                    <a:pt x="15" y="6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1" y="8"/>
                    <a:pt x="10" y="9"/>
                    <a:pt x="11" y="9"/>
                  </a:cubicBezTo>
                  <a:cubicBezTo>
                    <a:pt x="8" y="9"/>
                    <a:pt x="8" y="8"/>
                    <a:pt x="7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5" y="11"/>
                    <a:pt x="5" y="11"/>
                    <a:pt x="4" y="1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8" name="Freeform 304">
              <a:extLst>
                <a:ext uri="{FF2B5EF4-FFF2-40B4-BE49-F238E27FC236}">
                  <a16:creationId xmlns:a16="http://schemas.microsoft.com/office/drawing/2014/main" id="{43F79EC8-78B8-470E-A366-49DAA65D8AA9}"/>
                </a:ext>
              </a:extLst>
            </p:cNvPr>
            <p:cNvSpPr>
              <a:spLocks/>
            </p:cNvSpPr>
            <p:nvPr>
              <p:custDataLst>
                <p:tags r:id="rId304"/>
              </p:custDataLst>
            </p:nvPr>
          </p:nvSpPr>
          <p:spPr bwMode="auto">
            <a:xfrm>
              <a:off x="4568322" y="4286589"/>
              <a:ext cx="39125" cy="35486"/>
            </a:xfrm>
            <a:custGeom>
              <a:avLst/>
              <a:gdLst>
                <a:gd name="T0" fmla="*/ 2 w 6"/>
                <a:gd name="T1" fmla="*/ 1 h 5"/>
                <a:gd name="T2" fmla="*/ 3 w 6"/>
                <a:gd name="T3" fmla="*/ 1 h 5"/>
                <a:gd name="T4" fmla="*/ 3 w 6"/>
                <a:gd name="T5" fmla="*/ 0 h 5"/>
                <a:gd name="T6" fmla="*/ 3 w 6"/>
                <a:gd name="T7" fmla="*/ 0 h 5"/>
                <a:gd name="T8" fmla="*/ 6 w 6"/>
                <a:gd name="T9" fmla="*/ 0 h 5"/>
                <a:gd name="T10" fmla="*/ 6 w 6"/>
                <a:gd name="T11" fmla="*/ 0 h 5"/>
                <a:gd name="T12" fmla="*/ 6 w 6"/>
                <a:gd name="T13" fmla="*/ 1 h 5"/>
                <a:gd name="T14" fmla="*/ 3 w 6"/>
                <a:gd name="T15" fmla="*/ 2 h 5"/>
                <a:gd name="T16" fmla="*/ 3 w 6"/>
                <a:gd name="T17" fmla="*/ 5 h 5"/>
                <a:gd name="T18" fmla="*/ 0 w 6"/>
                <a:gd name="T19" fmla="*/ 2 h 5"/>
                <a:gd name="T20" fmla="*/ 2 w 6"/>
                <a:gd name="T21" fmla="*/ 1 h 5"/>
                <a:gd name="T22" fmla="*/ 2 w 6"/>
                <a:gd name="T23" fmla="*/ 1 h 5"/>
                <a:gd name="T24" fmla="*/ 2 w 6"/>
                <a:gd name="T25" fmla="*/ 1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5"/>
                <a:gd name="T41" fmla="*/ 6 w 6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5">
                  <a:moveTo>
                    <a:pt x="2" y="1"/>
                  </a:move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lnTo>
                    <a:pt x="6" y="0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4" y="2"/>
                    <a:pt x="3" y="2"/>
                  </a:cubicBezTo>
                  <a:cubicBezTo>
                    <a:pt x="3" y="3"/>
                    <a:pt x="3" y="5"/>
                    <a:pt x="3" y="5"/>
                  </a:cubicBezTo>
                  <a:cubicBezTo>
                    <a:pt x="3" y="4"/>
                    <a:pt x="0" y="3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9" name="Freeform 305">
              <a:extLst>
                <a:ext uri="{FF2B5EF4-FFF2-40B4-BE49-F238E27FC236}">
                  <a16:creationId xmlns:a16="http://schemas.microsoft.com/office/drawing/2014/main" id="{C636D0F3-961E-4D10-8097-DBDA2C57D77C}"/>
                </a:ext>
              </a:extLst>
            </p:cNvPr>
            <p:cNvSpPr>
              <a:spLocks/>
            </p:cNvSpPr>
            <p:nvPr>
              <p:custDataLst>
                <p:tags r:id="rId305"/>
              </p:custDataLst>
            </p:nvPr>
          </p:nvSpPr>
          <p:spPr bwMode="auto">
            <a:xfrm>
              <a:off x="4540115" y="4297508"/>
              <a:ext cx="39125" cy="49134"/>
            </a:xfrm>
            <a:custGeom>
              <a:avLst/>
              <a:gdLst>
                <a:gd name="T0" fmla="*/ 1 w 6"/>
                <a:gd name="T1" fmla="*/ 0 h 7"/>
                <a:gd name="T2" fmla="*/ 2 w 6"/>
                <a:gd name="T3" fmla="*/ 0 h 7"/>
                <a:gd name="T4" fmla="*/ 6 w 6"/>
                <a:gd name="T5" fmla="*/ 6 h 7"/>
                <a:gd name="T6" fmla="*/ 4 w 6"/>
                <a:gd name="T7" fmla="*/ 7 h 7"/>
                <a:gd name="T8" fmla="*/ 2 w 6"/>
                <a:gd name="T9" fmla="*/ 5 h 7"/>
                <a:gd name="T10" fmla="*/ 3 w 6"/>
                <a:gd name="T11" fmla="*/ 3 h 7"/>
                <a:gd name="T12" fmla="*/ 0 w 6"/>
                <a:gd name="T13" fmla="*/ 1 h 7"/>
                <a:gd name="T14" fmla="*/ 1 w 6"/>
                <a:gd name="T15" fmla="*/ 0 h 7"/>
                <a:gd name="T16" fmla="*/ 1 w 6"/>
                <a:gd name="T17" fmla="*/ 0 h 7"/>
                <a:gd name="T18" fmla="*/ 1 w 6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7"/>
                <a:gd name="T32" fmla="*/ 6 w 6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7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5" y="0"/>
                    <a:pt x="6" y="4"/>
                    <a:pt x="6" y="6"/>
                  </a:cubicBezTo>
                  <a:cubicBezTo>
                    <a:pt x="6" y="6"/>
                    <a:pt x="5" y="7"/>
                    <a:pt x="4" y="7"/>
                  </a:cubicBezTo>
                  <a:cubicBezTo>
                    <a:pt x="4" y="7"/>
                    <a:pt x="2" y="5"/>
                    <a:pt x="2" y="5"/>
                  </a:cubicBezTo>
                  <a:cubicBezTo>
                    <a:pt x="2" y="5"/>
                    <a:pt x="3" y="3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0" name="Freeform 306">
              <a:extLst>
                <a:ext uri="{FF2B5EF4-FFF2-40B4-BE49-F238E27FC236}">
                  <a16:creationId xmlns:a16="http://schemas.microsoft.com/office/drawing/2014/main" id="{620C6971-883B-4FD3-A384-299B797F3D75}"/>
                </a:ext>
              </a:extLst>
            </p:cNvPr>
            <p:cNvSpPr>
              <a:spLocks/>
            </p:cNvSpPr>
            <p:nvPr>
              <p:custDataLst>
                <p:tags r:id="rId306"/>
              </p:custDataLst>
            </p:nvPr>
          </p:nvSpPr>
          <p:spPr bwMode="auto">
            <a:xfrm>
              <a:off x="4546484" y="4151015"/>
              <a:ext cx="142853" cy="146493"/>
            </a:xfrm>
            <a:custGeom>
              <a:avLst/>
              <a:gdLst>
                <a:gd name="T0" fmla="*/ 5 w 22"/>
                <a:gd name="T1" fmla="*/ 16 h 22"/>
                <a:gd name="T2" fmla="*/ 6 w 22"/>
                <a:gd name="T3" fmla="*/ 16 h 22"/>
                <a:gd name="T4" fmla="*/ 9 w 22"/>
                <a:gd name="T5" fmla="*/ 16 h 22"/>
                <a:gd name="T6" fmla="*/ 10 w 22"/>
                <a:gd name="T7" fmla="*/ 17 h 22"/>
                <a:gd name="T8" fmla="*/ 11 w 22"/>
                <a:gd name="T9" fmla="*/ 16 h 22"/>
                <a:gd name="T10" fmla="*/ 10 w 22"/>
                <a:gd name="T11" fmla="*/ 15 h 22"/>
                <a:gd name="T12" fmla="*/ 11 w 22"/>
                <a:gd name="T13" fmla="*/ 14 h 22"/>
                <a:gd name="T14" fmla="*/ 11 w 22"/>
                <a:gd name="T15" fmla="*/ 11 h 22"/>
                <a:gd name="T16" fmla="*/ 12 w 22"/>
                <a:gd name="T17" fmla="*/ 12 h 22"/>
                <a:gd name="T18" fmla="*/ 15 w 22"/>
                <a:gd name="T19" fmla="*/ 10 h 22"/>
                <a:gd name="T20" fmla="*/ 13 w 22"/>
                <a:gd name="T21" fmla="*/ 9 h 22"/>
                <a:gd name="T22" fmla="*/ 15 w 22"/>
                <a:gd name="T23" fmla="*/ 9 h 22"/>
                <a:gd name="T24" fmla="*/ 16 w 22"/>
                <a:gd name="T25" fmla="*/ 8 h 22"/>
                <a:gd name="T26" fmla="*/ 13 w 22"/>
                <a:gd name="T27" fmla="*/ 2 h 22"/>
                <a:gd name="T28" fmla="*/ 15 w 22"/>
                <a:gd name="T29" fmla="*/ 0 h 22"/>
                <a:gd name="T30" fmla="*/ 19 w 22"/>
                <a:gd name="T31" fmla="*/ 3 h 22"/>
                <a:gd name="T32" fmla="*/ 20 w 22"/>
                <a:gd name="T33" fmla="*/ 7 h 22"/>
                <a:gd name="T34" fmla="*/ 20 w 22"/>
                <a:gd name="T35" fmla="*/ 7 h 22"/>
                <a:gd name="T36" fmla="*/ 20 w 22"/>
                <a:gd name="T37" fmla="*/ 8 h 22"/>
                <a:gd name="T38" fmla="*/ 20 w 22"/>
                <a:gd name="T39" fmla="*/ 8 h 22"/>
                <a:gd name="T40" fmla="*/ 19 w 22"/>
                <a:gd name="T41" fmla="*/ 9 h 22"/>
                <a:gd name="T42" fmla="*/ 20 w 22"/>
                <a:gd name="T43" fmla="*/ 9 h 22"/>
                <a:gd name="T44" fmla="*/ 22 w 22"/>
                <a:gd name="T45" fmla="*/ 15 h 22"/>
                <a:gd name="T46" fmla="*/ 22 w 22"/>
                <a:gd name="T47" fmla="*/ 15 h 22"/>
                <a:gd name="T48" fmla="*/ 22 w 22"/>
                <a:gd name="T49" fmla="*/ 18 h 22"/>
                <a:gd name="T50" fmla="*/ 22 w 22"/>
                <a:gd name="T51" fmla="*/ 18 h 22"/>
                <a:gd name="T52" fmla="*/ 21 w 22"/>
                <a:gd name="T53" fmla="*/ 16 h 22"/>
                <a:gd name="T54" fmla="*/ 20 w 22"/>
                <a:gd name="T55" fmla="*/ 17 h 22"/>
                <a:gd name="T56" fmla="*/ 19 w 22"/>
                <a:gd name="T57" fmla="*/ 19 h 22"/>
                <a:gd name="T58" fmla="*/ 18 w 22"/>
                <a:gd name="T59" fmla="*/ 18 h 22"/>
                <a:gd name="T60" fmla="*/ 17 w 22"/>
                <a:gd name="T61" fmla="*/ 18 h 22"/>
                <a:gd name="T62" fmla="*/ 17 w 22"/>
                <a:gd name="T63" fmla="*/ 19 h 22"/>
                <a:gd name="T64" fmla="*/ 17 w 22"/>
                <a:gd name="T65" fmla="*/ 19 h 22"/>
                <a:gd name="T66" fmla="*/ 16 w 22"/>
                <a:gd name="T67" fmla="*/ 19 h 22"/>
                <a:gd name="T68" fmla="*/ 16 w 22"/>
                <a:gd name="T69" fmla="*/ 19 h 22"/>
                <a:gd name="T70" fmla="*/ 15 w 22"/>
                <a:gd name="T71" fmla="*/ 18 h 22"/>
                <a:gd name="T72" fmla="*/ 15 w 22"/>
                <a:gd name="T73" fmla="*/ 18 h 22"/>
                <a:gd name="T74" fmla="*/ 14 w 22"/>
                <a:gd name="T75" fmla="*/ 18 h 22"/>
                <a:gd name="T76" fmla="*/ 14 w 22"/>
                <a:gd name="T77" fmla="*/ 18 h 22"/>
                <a:gd name="T78" fmla="*/ 14 w 22"/>
                <a:gd name="T79" fmla="*/ 21 h 22"/>
                <a:gd name="T80" fmla="*/ 14 w 22"/>
                <a:gd name="T81" fmla="*/ 22 h 22"/>
                <a:gd name="T82" fmla="*/ 12 w 22"/>
                <a:gd name="T83" fmla="*/ 22 h 22"/>
                <a:gd name="T84" fmla="*/ 11 w 22"/>
                <a:gd name="T85" fmla="*/ 20 h 22"/>
                <a:gd name="T86" fmla="*/ 9 w 22"/>
                <a:gd name="T87" fmla="*/ 18 h 22"/>
                <a:gd name="T88" fmla="*/ 5 w 22"/>
                <a:gd name="T89" fmla="*/ 20 h 22"/>
                <a:gd name="T90" fmla="*/ 2 w 22"/>
                <a:gd name="T91" fmla="*/ 22 h 22"/>
                <a:gd name="T92" fmla="*/ 0 w 22"/>
                <a:gd name="T93" fmla="*/ 20 h 22"/>
                <a:gd name="T94" fmla="*/ 2 w 22"/>
                <a:gd name="T95" fmla="*/ 19 h 22"/>
                <a:gd name="T96" fmla="*/ 5 w 22"/>
                <a:gd name="T97" fmla="*/ 16 h 22"/>
                <a:gd name="T98" fmla="*/ 5 w 22"/>
                <a:gd name="T99" fmla="*/ 16 h 22"/>
                <a:gd name="T100" fmla="*/ 5 w 22"/>
                <a:gd name="T101" fmla="*/ 16 h 2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"/>
                <a:gd name="T154" fmla="*/ 0 h 22"/>
                <a:gd name="T155" fmla="*/ 22 w 22"/>
                <a:gd name="T156" fmla="*/ 22 h 2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" h="22">
                  <a:moveTo>
                    <a:pt x="5" y="16"/>
                  </a:moveTo>
                  <a:cubicBezTo>
                    <a:pt x="5" y="16"/>
                    <a:pt x="6" y="16"/>
                    <a:pt x="6" y="16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9" y="16"/>
                    <a:pt x="10" y="16"/>
                    <a:pt x="10" y="17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6"/>
                    <a:pt x="10" y="15"/>
                    <a:pt x="10" y="15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2"/>
                    <a:pt x="11" y="13"/>
                    <a:pt x="11" y="11"/>
                  </a:cubicBezTo>
                  <a:cubicBezTo>
                    <a:pt x="11" y="11"/>
                    <a:pt x="12" y="12"/>
                    <a:pt x="12" y="12"/>
                  </a:cubicBezTo>
                  <a:cubicBezTo>
                    <a:pt x="13" y="11"/>
                    <a:pt x="14" y="11"/>
                    <a:pt x="15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6"/>
                    <a:pt x="13" y="4"/>
                    <a:pt x="13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5" y="2"/>
                    <a:pt x="17" y="2"/>
                    <a:pt x="19" y="3"/>
                  </a:cubicBezTo>
                  <a:cubicBezTo>
                    <a:pt x="20" y="4"/>
                    <a:pt x="19" y="6"/>
                    <a:pt x="20" y="7"/>
                  </a:cubicBezTo>
                  <a:lnTo>
                    <a:pt x="20" y="8"/>
                  </a:lnTo>
                  <a:cubicBezTo>
                    <a:pt x="20" y="8"/>
                    <a:pt x="19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10"/>
                    <a:pt x="21" y="14"/>
                    <a:pt x="22" y="15"/>
                  </a:cubicBezTo>
                  <a:lnTo>
                    <a:pt x="22" y="18"/>
                  </a:lnTo>
                  <a:cubicBezTo>
                    <a:pt x="21" y="18"/>
                    <a:pt x="21" y="17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0" y="18"/>
                    <a:pt x="19" y="19"/>
                  </a:cubicBezTo>
                  <a:cubicBezTo>
                    <a:pt x="19" y="19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lnTo>
                    <a:pt x="16" y="19"/>
                  </a:lnTo>
                  <a:cubicBezTo>
                    <a:pt x="15" y="19"/>
                    <a:pt x="15" y="19"/>
                    <a:pt x="15" y="18"/>
                  </a:cubicBezTo>
                  <a:lnTo>
                    <a:pt x="14" y="18"/>
                  </a:lnTo>
                  <a:cubicBezTo>
                    <a:pt x="14" y="20"/>
                    <a:pt x="14" y="20"/>
                    <a:pt x="14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2" y="22"/>
                    <a:pt x="11" y="20"/>
                    <a:pt x="11" y="20"/>
                  </a:cubicBezTo>
                  <a:cubicBezTo>
                    <a:pt x="10" y="20"/>
                    <a:pt x="9" y="19"/>
                    <a:pt x="9" y="18"/>
                  </a:cubicBezTo>
                  <a:cubicBezTo>
                    <a:pt x="8" y="19"/>
                    <a:pt x="6" y="20"/>
                    <a:pt x="5" y="20"/>
                  </a:cubicBezTo>
                  <a:cubicBezTo>
                    <a:pt x="4" y="21"/>
                    <a:pt x="3" y="22"/>
                    <a:pt x="2" y="22"/>
                  </a:cubicBezTo>
                  <a:cubicBezTo>
                    <a:pt x="1" y="22"/>
                    <a:pt x="0" y="20"/>
                    <a:pt x="0" y="20"/>
                  </a:cubicBezTo>
                  <a:cubicBezTo>
                    <a:pt x="0" y="19"/>
                    <a:pt x="1" y="20"/>
                    <a:pt x="2" y="19"/>
                  </a:cubicBezTo>
                  <a:cubicBezTo>
                    <a:pt x="3" y="19"/>
                    <a:pt x="3" y="16"/>
                    <a:pt x="5" y="16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1" name="Freeform 307">
              <a:extLst>
                <a:ext uri="{FF2B5EF4-FFF2-40B4-BE49-F238E27FC236}">
                  <a16:creationId xmlns:a16="http://schemas.microsoft.com/office/drawing/2014/main" id="{EC82BEC0-F383-4881-A300-AD62C848A582}"/>
                </a:ext>
              </a:extLst>
            </p:cNvPr>
            <p:cNvSpPr>
              <a:spLocks/>
            </p:cNvSpPr>
            <p:nvPr>
              <p:custDataLst>
                <p:tags r:id="rId307"/>
              </p:custDataLst>
            </p:nvPr>
          </p:nvSpPr>
          <p:spPr bwMode="auto">
            <a:xfrm>
              <a:off x="4696617" y="5001764"/>
              <a:ext cx="135574" cy="153772"/>
            </a:xfrm>
            <a:custGeom>
              <a:avLst/>
              <a:gdLst>
                <a:gd name="T0" fmla="*/ 21 w 21"/>
                <a:gd name="T1" fmla="*/ 22 h 22"/>
                <a:gd name="T2" fmla="*/ 18 w 21"/>
                <a:gd name="T3" fmla="*/ 19 h 22"/>
                <a:gd name="T4" fmla="*/ 15 w 21"/>
                <a:gd name="T5" fmla="*/ 17 h 22"/>
                <a:gd name="T6" fmla="*/ 14 w 21"/>
                <a:gd name="T7" fmla="*/ 13 h 22"/>
                <a:gd name="T8" fmla="*/ 14 w 21"/>
                <a:gd name="T9" fmla="*/ 12 h 22"/>
                <a:gd name="T10" fmla="*/ 6 w 21"/>
                <a:gd name="T11" fmla="*/ 8 h 22"/>
                <a:gd name="T12" fmla="*/ 6 w 21"/>
                <a:gd name="T13" fmla="*/ 7 h 22"/>
                <a:gd name="T14" fmla="*/ 3 w 21"/>
                <a:gd name="T15" fmla="*/ 5 h 22"/>
                <a:gd name="T16" fmla="*/ 3 w 21"/>
                <a:gd name="T17" fmla="*/ 5 h 22"/>
                <a:gd name="T18" fmla="*/ 4 w 21"/>
                <a:gd name="T19" fmla="*/ 5 h 22"/>
                <a:gd name="T20" fmla="*/ 4 w 21"/>
                <a:gd name="T21" fmla="*/ 5 h 22"/>
                <a:gd name="T22" fmla="*/ 2 w 21"/>
                <a:gd name="T23" fmla="*/ 7 h 22"/>
                <a:gd name="T24" fmla="*/ 0 w 21"/>
                <a:gd name="T25" fmla="*/ 12 h 22"/>
                <a:gd name="T26" fmla="*/ 0 w 21"/>
                <a:gd name="T27" fmla="*/ 11 h 22"/>
                <a:gd name="T28" fmla="*/ 1 w 21"/>
                <a:gd name="T29" fmla="*/ 8 h 22"/>
                <a:gd name="T30" fmla="*/ 0 w 21"/>
                <a:gd name="T31" fmla="*/ 3 h 22"/>
                <a:gd name="T32" fmla="*/ 2 w 21"/>
                <a:gd name="T33" fmla="*/ 2 h 22"/>
                <a:gd name="T34" fmla="*/ 6 w 21"/>
                <a:gd name="T35" fmla="*/ 5 h 22"/>
                <a:gd name="T36" fmla="*/ 6 w 21"/>
                <a:gd name="T37" fmla="*/ 5 h 22"/>
                <a:gd name="T38" fmla="*/ 8 w 21"/>
                <a:gd name="T39" fmla="*/ 5 h 22"/>
                <a:gd name="T40" fmla="*/ 8 w 21"/>
                <a:gd name="T41" fmla="*/ 5 h 22"/>
                <a:gd name="T42" fmla="*/ 9 w 21"/>
                <a:gd name="T43" fmla="*/ 4 h 22"/>
                <a:gd name="T44" fmla="*/ 11 w 21"/>
                <a:gd name="T45" fmla="*/ 2 h 22"/>
                <a:gd name="T46" fmla="*/ 14 w 21"/>
                <a:gd name="T47" fmla="*/ 0 h 22"/>
                <a:gd name="T48" fmla="*/ 19 w 21"/>
                <a:gd name="T49" fmla="*/ 2 h 22"/>
                <a:gd name="T50" fmla="*/ 21 w 21"/>
                <a:gd name="T51" fmla="*/ 3 h 22"/>
                <a:gd name="T52" fmla="*/ 21 w 21"/>
                <a:gd name="T53" fmla="*/ 3 h 22"/>
                <a:gd name="T54" fmla="*/ 21 w 21"/>
                <a:gd name="T55" fmla="*/ 13 h 22"/>
                <a:gd name="T56" fmla="*/ 21 w 21"/>
                <a:gd name="T57" fmla="*/ 14 h 22"/>
                <a:gd name="T58" fmla="*/ 21 w 21"/>
                <a:gd name="T59" fmla="*/ 15 h 22"/>
                <a:gd name="T60" fmla="*/ 21 w 21"/>
                <a:gd name="T61" fmla="*/ 22 h 22"/>
                <a:gd name="T62" fmla="*/ 21 w 21"/>
                <a:gd name="T63" fmla="*/ 22 h 22"/>
                <a:gd name="T64" fmla="*/ 21 w 21"/>
                <a:gd name="T65" fmla="*/ 22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"/>
                <a:gd name="T100" fmla="*/ 0 h 22"/>
                <a:gd name="T101" fmla="*/ 21 w 21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" h="22">
                  <a:moveTo>
                    <a:pt x="21" y="22"/>
                  </a:moveTo>
                  <a:cubicBezTo>
                    <a:pt x="21" y="22"/>
                    <a:pt x="18" y="20"/>
                    <a:pt x="18" y="19"/>
                  </a:cubicBezTo>
                  <a:cubicBezTo>
                    <a:pt x="15" y="19"/>
                    <a:pt x="15" y="19"/>
                    <a:pt x="15" y="17"/>
                  </a:cubicBezTo>
                  <a:cubicBezTo>
                    <a:pt x="15" y="15"/>
                    <a:pt x="14" y="14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0"/>
                    <a:pt x="9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3" y="6"/>
                    <a:pt x="3" y="5"/>
                  </a:cubicBezTo>
                  <a:lnTo>
                    <a:pt x="4" y="5"/>
                  </a:lnTo>
                  <a:cubicBezTo>
                    <a:pt x="3" y="5"/>
                    <a:pt x="3" y="7"/>
                    <a:pt x="2" y="7"/>
                  </a:cubicBezTo>
                  <a:cubicBezTo>
                    <a:pt x="2" y="9"/>
                    <a:pt x="1" y="10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4" y="2"/>
                    <a:pt x="5" y="4"/>
                    <a:pt x="6" y="5"/>
                  </a:cubicBezTo>
                  <a:lnTo>
                    <a:pt x="8" y="5"/>
                  </a:lnTo>
                  <a:cubicBezTo>
                    <a:pt x="8" y="4"/>
                    <a:pt x="9" y="4"/>
                    <a:pt x="9" y="4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16" y="0"/>
                    <a:pt x="17" y="2"/>
                    <a:pt x="19" y="2"/>
                  </a:cubicBezTo>
                  <a:cubicBezTo>
                    <a:pt x="20" y="2"/>
                    <a:pt x="21" y="3"/>
                    <a:pt x="21" y="3"/>
                  </a:cubicBezTo>
                  <a:lnTo>
                    <a:pt x="21" y="13"/>
                  </a:lnTo>
                  <a:lnTo>
                    <a:pt x="21" y="14"/>
                  </a:lnTo>
                  <a:lnTo>
                    <a:pt x="21" y="15"/>
                  </a:lnTo>
                  <a:lnTo>
                    <a:pt x="21" y="2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2" name="Freeform 308">
              <a:extLst>
                <a:ext uri="{FF2B5EF4-FFF2-40B4-BE49-F238E27FC236}">
                  <a16:creationId xmlns:a16="http://schemas.microsoft.com/office/drawing/2014/main" id="{E170EEC3-B647-469F-8EDC-EE05EF4E388B}"/>
                </a:ext>
              </a:extLst>
            </p:cNvPr>
            <p:cNvSpPr>
              <a:spLocks/>
            </p:cNvSpPr>
            <p:nvPr>
              <p:custDataLst>
                <p:tags r:id="rId308"/>
              </p:custDataLst>
            </p:nvPr>
          </p:nvSpPr>
          <p:spPr bwMode="auto">
            <a:xfrm>
              <a:off x="3713934" y="4268391"/>
              <a:ext cx="39125" cy="29117"/>
            </a:xfrm>
            <a:custGeom>
              <a:avLst/>
              <a:gdLst>
                <a:gd name="T0" fmla="*/ 0 w 6"/>
                <a:gd name="T1" fmla="*/ 1 h 5"/>
                <a:gd name="T2" fmla="*/ 3 w 6"/>
                <a:gd name="T3" fmla="*/ 0 h 5"/>
                <a:gd name="T4" fmla="*/ 3 w 6"/>
                <a:gd name="T5" fmla="*/ 0 h 5"/>
                <a:gd name="T6" fmla="*/ 6 w 6"/>
                <a:gd name="T7" fmla="*/ 4 h 5"/>
                <a:gd name="T8" fmla="*/ 5 w 6"/>
                <a:gd name="T9" fmla="*/ 5 h 5"/>
                <a:gd name="T10" fmla="*/ 0 w 6"/>
                <a:gd name="T11" fmla="*/ 1 h 5"/>
                <a:gd name="T12" fmla="*/ 0 w 6"/>
                <a:gd name="T13" fmla="*/ 1 h 5"/>
                <a:gd name="T14" fmla="*/ 0 w 6"/>
                <a:gd name="T15" fmla="*/ 1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5"/>
                <a:gd name="T26" fmla="*/ 6 w 6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5">
                  <a:moveTo>
                    <a:pt x="0" y="1"/>
                  </a:moveTo>
                  <a:lnTo>
                    <a:pt x="3" y="0"/>
                  </a:lnTo>
                  <a:cubicBezTo>
                    <a:pt x="4" y="0"/>
                    <a:pt x="6" y="2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3" y="4"/>
                    <a:pt x="1" y="2"/>
                    <a:pt x="0" y="1"/>
                  </a:cubicBezTo>
                </a:path>
              </a:pathLst>
            </a:custGeom>
            <a:solidFill>
              <a:srgbClr val="70AD47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3" name="Freeform 309">
              <a:extLst>
                <a:ext uri="{FF2B5EF4-FFF2-40B4-BE49-F238E27FC236}">
                  <a16:creationId xmlns:a16="http://schemas.microsoft.com/office/drawing/2014/main" id="{F97F37AF-1B6D-4875-8577-5FD5B108EDCE}"/>
                </a:ext>
              </a:extLst>
            </p:cNvPr>
            <p:cNvSpPr>
              <a:spLocks/>
            </p:cNvSpPr>
            <p:nvPr>
              <p:custDataLst>
                <p:tags r:id="rId309"/>
              </p:custDataLst>
            </p:nvPr>
          </p:nvSpPr>
          <p:spPr bwMode="auto">
            <a:xfrm>
              <a:off x="2774016" y="3838012"/>
              <a:ext cx="110097" cy="39125"/>
            </a:xfrm>
            <a:custGeom>
              <a:avLst/>
              <a:gdLst>
                <a:gd name="T0" fmla="*/ 12 w 17"/>
                <a:gd name="T1" fmla="*/ 5 h 6"/>
                <a:gd name="T2" fmla="*/ 14 w 17"/>
                <a:gd name="T3" fmla="*/ 6 h 6"/>
                <a:gd name="T4" fmla="*/ 14 w 17"/>
                <a:gd name="T5" fmla="*/ 6 h 6"/>
                <a:gd name="T6" fmla="*/ 17 w 17"/>
                <a:gd name="T7" fmla="*/ 5 h 6"/>
                <a:gd name="T8" fmla="*/ 17 w 17"/>
                <a:gd name="T9" fmla="*/ 5 h 6"/>
                <a:gd name="T10" fmla="*/ 15 w 17"/>
                <a:gd name="T11" fmla="*/ 1 h 6"/>
                <a:gd name="T12" fmla="*/ 9 w 17"/>
                <a:gd name="T13" fmla="*/ 0 h 6"/>
                <a:gd name="T14" fmla="*/ 8 w 17"/>
                <a:gd name="T15" fmla="*/ 1 h 6"/>
                <a:gd name="T16" fmla="*/ 7 w 17"/>
                <a:gd name="T17" fmla="*/ 3 h 6"/>
                <a:gd name="T18" fmla="*/ 3 w 17"/>
                <a:gd name="T19" fmla="*/ 1 h 6"/>
                <a:gd name="T20" fmla="*/ 1 w 17"/>
                <a:gd name="T21" fmla="*/ 5 h 6"/>
                <a:gd name="T22" fmla="*/ 6 w 17"/>
                <a:gd name="T23" fmla="*/ 4 h 6"/>
                <a:gd name="T24" fmla="*/ 11 w 17"/>
                <a:gd name="T25" fmla="*/ 5 h 6"/>
                <a:gd name="T26" fmla="*/ 11 w 17"/>
                <a:gd name="T27" fmla="*/ 5 h 6"/>
                <a:gd name="T28" fmla="*/ 11 w 17"/>
                <a:gd name="T29" fmla="*/ 5 h 6"/>
                <a:gd name="T30" fmla="*/ 12 w 17"/>
                <a:gd name="T31" fmla="*/ 5 h 6"/>
                <a:gd name="T32" fmla="*/ 12 w 17"/>
                <a:gd name="T33" fmla="*/ 5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6"/>
                <a:gd name="T53" fmla="*/ 17 w 17"/>
                <a:gd name="T54" fmla="*/ 6 h 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6">
                  <a:moveTo>
                    <a:pt x="12" y="5"/>
                  </a:moveTo>
                  <a:cubicBezTo>
                    <a:pt x="12" y="5"/>
                    <a:pt x="14" y="6"/>
                    <a:pt x="14" y="6"/>
                  </a:cubicBezTo>
                  <a:lnTo>
                    <a:pt x="17" y="5"/>
                  </a:lnTo>
                  <a:cubicBezTo>
                    <a:pt x="17" y="3"/>
                    <a:pt x="15" y="1"/>
                    <a:pt x="15" y="1"/>
                  </a:cubicBezTo>
                  <a:cubicBezTo>
                    <a:pt x="14" y="1"/>
                    <a:pt x="10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7" y="3"/>
                    <a:pt x="7" y="3"/>
                  </a:cubicBezTo>
                  <a:cubicBezTo>
                    <a:pt x="6" y="3"/>
                    <a:pt x="3" y="1"/>
                    <a:pt x="3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2" y="5"/>
                    <a:pt x="6" y="4"/>
                    <a:pt x="6" y="4"/>
                  </a:cubicBezTo>
                  <a:cubicBezTo>
                    <a:pt x="9" y="4"/>
                    <a:pt x="9" y="5"/>
                    <a:pt x="11" y="5"/>
                  </a:cubicBezTo>
                  <a:lnTo>
                    <a:pt x="12" y="5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4" name="Freeform 310">
              <a:extLst>
                <a:ext uri="{FF2B5EF4-FFF2-40B4-BE49-F238E27FC236}">
                  <a16:creationId xmlns:a16="http://schemas.microsoft.com/office/drawing/2014/main" id="{4E6A76C3-48E2-4C1B-8418-637FAF254D18}"/>
                </a:ext>
              </a:extLst>
            </p:cNvPr>
            <p:cNvSpPr>
              <a:spLocks/>
            </p:cNvSpPr>
            <p:nvPr>
              <p:custDataLst>
                <p:tags r:id="rId310"/>
              </p:custDataLst>
            </p:nvPr>
          </p:nvSpPr>
          <p:spPr bwMode="auto">
            <a:xfrm>
              <a:off x="2774016" y="3862580"/>
              <a:ext cx="89169" cy="57323"/>
            </a:xfrm>
            <a:custGeom>
              <a:avLst/>
              <a:gdLst>
                <a:gd name="T0" fmla="*/ 9 w 14"/>
                <a:gd name="T1" fmla="*/ 8 h 8"/>
                <a:gd name="T2" fmla="*/ 12 w 14"/>
                <a:gd name="T3" fmla="*/ 6 h 8"/>
                <a:gd name="T4" fmla="*/ 13 w 14"/>
                <a:gd name="T5" fmla="*/ 4 h 8"/>
                <a:gd name="T6" fmla="*/ 13 w 14"/>
                <a:gd name="T7" fmla="*/ 4 h 8"/>
                <a:gd name="T8" fmla="*/ 14 w 14"/>
                <a:gd name="T9" fmla="*/ 2 h 8"/>
                <a:gd name="T10" fmla="*/ 14 w 14"/>
                <a:gd name="T11" fmla="*/ 2 h 8"/>
                <a:gd name="T12" fmla="*/ 12 w 14"/>
                <a:gd name="T13" fmla="*/ 1 h 8"/>
                <a:gd name="T14" fmla="*/ 6 w 14"/>
                <a:gd name="T15" fmla="*/ 0 h 8"/>
                <a:gd name="T16" fmla="*/ 1 w 14"/>
                <a:gd name="T17" fmla="*/ 1 h 8"/>
                <a:gd name="T18" fmla="*/ 1 w 14"/>
                <a:gd name="T19" fmla="*/ 1 h 8"/>
                <a:gd name="T20" fmla="*/ 0 w 14"/>
                <a:gd name="T21" fmla="*/ 3 h 8"/>
                <a:gd name="T22" fmla="*/ 0 w 14"/>
                <a:gd name="T23" fmla="*/ 3 h 8"/>
                <a:gd name="T24" fmla="*/ 4 w 14"/>
                <a:gd name="T25" fmla="*/ 4 h 8"/>
                <a:gd name="T26" fmla="*/ 4 w 14"/>
                <a:gd name="T27" fmla="*/ 6 h 8"/>
                <a:gd name="T28" fmla="*/ 8 w 14"/>
                <a:gd name="T29" fmla="*/ 6 h 8"/>
                <a:gd name="T30" fmla="*/ 9 w 14"/>
                <a:gd name="T31" fmla="*/ 8 h 8"/>
                <a:gd name="T32" fmla="*/ 9 w 14"/>
                <a:gd name="T33" fmla="*/ 8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8"/>
                <a:gd name="T53" fmla="*/ 14 w 14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8">
                  <a:moveTo>
                    <a:pt x="9" y="8"/>
                  </a:moveTo>
                  <a:cubicBezTo>
                    <a:pt x="9" y="7"/>
                    <a:pt x="11" y="6"/>
                    <a:pt x="12" y="6"/>
                  </a:cubicBezTo>
                  <a:cubicBezTo>
                    <a:pt x="12" y="6"/>
                    <a:pt x="12" y="4"/>
                    <a:pt x="13" y="4"/>
                  </a:cubicBezTo>
                  <a:lnTo>
                    <a:pt x="14" y="2"/>
                  </a:lnTo>
                  <a:cubicBezTo>
                    <a:pt x="14" y="1"/>
                    <a:pt x="11" y="2"/>
                    <a:pt x="12" y="1"/>
                  </a:cubicBezTo>
                  <a:cubicBezTo>
                    <a:pt x="9" y="1"/>
                    <a:pt x="9" y="0"/>
                    <a:pt x="6" y="0"/>
                  </a:cubicBezTo>
                  <a:cubicBezTo>
                    <a:pt x="6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lnTo>
                    <a:pt x="4" y="4"/>
                  </a:lnTo>
                  <a:lnTo>
                    <a:pt x="4" y="6"/>
                  </a:lnTo>
                  <a:lnTo>
                    <a:pt x="8" y="6"/>
                  </a:lnTo>
                  <a:lnTo>
                    <a:pt x="9" y="8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5" name="Freeform 311">
              <a:extLst>
                <a:ext uri="{FF2B5EF4-FFF2-40B4-BE49-F238E27FC236}">
                  <a16:creationId xmlns:a16="http://schemas.microsoft.com/office/drawing/2014/main" id="{5F2D0BAE-860C-4372-92B2-A1E740148529}"/>
                </a:ext>
              </a:extLst>
            </p:cNvPr>
            <p:cNvSpPr>
              <a:spLocks/>
            </p:cNvSpPr>
            <p:nvPr>
              <p:custDataLst>
                <p:tags r:id="rId311"/>
              </p:custDataLst>
            </p:nvPr>
          </p:nvSpPr>
          <p:spPr bwMode="auto">
            <a:xfrm>
              <a:off x="2695765" y="3891696"/>
              <a:ext cx="141943" cy="110097"/>
            </a:xfrm>
            <a:custGeom>
              <a:avLst/>
              <a:gdLst>
                <a:gd name="T0" fmla="*/ 11 w 22"/>
                <a:gd name="T1" fmla="*/ 1 h 16"/>
                <a:gd name="T2" fmla="*/ 12 w 22"/>
                <a:gd name="T3" fmla="*/ 2 h 16"/>
                <a:gd name="T4" fmla="*/ 20 w 22"/>
                <a:gd name="T5" fmla="*/ 2 h 16"/>
                <a:gd name="T6" fmla="*/ 21 w 22"/>
                <a:gd name="T7" fmla="*/ 4 h 16"/>
                <a:gd name="T8" fmla="*/ 21 w 22"/>
                <a:gd name="T9" fmla="*/ 4 h 16"/>
                <a:gd name="T10" fmla="*/ 20 w 22"/>
                <a:gd name="T11" fmla="*/ 7 h 16"/>
                <a:gd name="T12" fmla="*/ 22 w 22"/>
                <a:gd name="T13" fmla="*/ 12 h 16"/>
                <a:gd name="T14" fmla="*/ 20 w 22"/>
                <a:gd name="T15" fmla="*/ 16 h 16"/>
                <a:gd name="T16" fmla="*/ 20 w 22"/>
                <a:gd name="T17" fmla="*/ 16 h 16"/>
                <a:gd name="T18" fmla="*/ 20 w 22"/>
                <a:gd name="T19" fmla="*/ 16 h 16"/>
                <a:gd name="T20" fmla="*/ 20 w 22"/>
                <a:gd name="T21" fmla="*/ 16 h 16"/>
                <a:gd name="T22" fmla="*/ 15 w 22"/>
                <a:gd name="T23" fmla="*/ 15 h 16"/>
                <a:gd name="T24" fmla="*/ 9 w 22"/>
                <a:gd name="T25" fmla="*/ 14 h 16"/>
                <a:gd name="T26" fmla="*/ 3 w 22"/>
                <a:gd name="T27" fmla="*/ 11 h 16"/>
                <a:gd name="T28" fmla="*/ 0 w 22"/>
                <a:gd name="T29" fmla="*/ 3 h 16"/>
                <a:gd name="T30" fmla="*/ 0 w 22"/>
                <a:gd name="T31" fmla="*/ 2 h 16"/>
                <a:gd name="T32" fmla="*/ 7 w 22"/>
                <a:gd name="T33" fmla="*/ 0 h 16"/>
                <a:gd name="T34" fmla="*/ 9 w 22"/>
                <a:gd name="T35" fmla="*/ 2 h 16"/>
                <a:gd name="T36" fmla="*/ 11 w 22"/>
                <a:gd name="T37" fmla="*/ 2 h 16"/>
                <a:gd name="T38" fmla="*/ 11 w 22"/>
                <a:gd name="T39" fmla="*/ 2 h 16"/>
                <a:gd name="T40" fmla="*/ 11 w 22"/>
                <a:gd name="T41" fmla="*/ 1 h 16"/>
                <a:gd name="T42" fmla="*/ 11 w 22"/>
                <a:gd name="T43" fmla="*/ 1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2"/>
                <a:gd name="T67" fmla="*/ 0 h 16"/>
                <a:gd name="T68" fmla="*/ 22 w 22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2" h="16">
                  <a:moveTo>
                    <a:pt x="11" y="1"/>
                  </a:moveTo>
                  <a:lnTo>
                    <a:pt x="12" y="2"/>
                  </a:lnTo>
                  <a:lnTo>
                    <a:pt x="20" y="2"/>
                  </a:lnTo>
                  <a:lnTo>
                    <a:pt x="21" y="4"/>
                  </a:lnTo>
                  <a:cubicBezTo>
                    <a:pt x="21" y="5"/>
                    <a:pt x="20" y="7"/>
                    <a:pt x="20" y="7"/>
                  </a:cubicBezTo>
                  <a:cubicBezTo>
                    <a:pt x="20" y="9"/>
                    <a:pt x="22" y="12"/>
                    <a:pt x="22" y="12"/>
                  </a:cubicBezTo>
                  <a:cubicBezTo>
                    <a:pt x="22" y="13"/>
                    <a:pt x="20" y="14"/>
                    <a:pt x="20" y="16"/>
                  </a:cubicBezTo>
                  <a:cubicBezTo>
                    <a:pt x="18" y="16"/>
                    <a:pt x="17" y="15"/>
                    <a:pt x="15" y="15"/>
                  </a:cubicBezTo>
                  <a:cubicBezTo>
                    <a:pt x="10" y="15"/>
                    <a:pt x="11" y="14"/>
                    <a:pt x="9" y="14"/>
                  </a:cubicBezTo>
                  <a:cubicBezTo>
                    <a:pt x="6" y="13"/>
                    <a:pt x="5" y="12"/>
                    <a:pt x="3" y="11"/>
                  </a:cubicBezTo>
                  <a:cubicBezTo>
                    <a:pt x="2" y="5"/>
                    <a:pt x="0" y="3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7" y="0"/>
                    <a:pt x="8" y="2"/>
                    <a:pt x="9" y="2"/>
                  </a:cubicBezTo>
                  <a:cubicBezTo>
                    <a:pt x="10" y="2"/>
                    <a:pt x="10" y="2"/>
                    <a:pt x="11" y="2"/>
                  </a:cubicBezTo>
                  <a:lnTo>
                    <a:pt x="11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6" name="Freeform 312">
              <a:extLst>
                <a:ext uri="{FF2B5EF4-FFF2-40B4-BE49-F238E27FC236}">
                  <a16:creationId xmlns:a16="http://schemas.microsoft.com/office/drawing/2014/main" id="{D8490BD7-3416-49AB-8EFA-7D51E5AE5282}"/>
                </a:ext>
              </a:extLst>
            </p:cNvPr>
            <p:cNvSpPr>
              <a:spLocks/>
            </p:cNvSpPr>
            <p:nvPr>
              <p:custDataLst>
                <p:tags r:id="rId312"/>
              </p:custDataLst>
            </p:nvPr>
          </p:nvSpPr>
          <p:spPr bwMode="auto">
            <a:xfrm>
              <a:off x="2731251" y="4015441"/>
              <a:ext cx="99178" cy="50044"/>
            </a:xfrm>
            <a:custGeom>
              <a:avLst/>
              <a:gdLst>
                <a:gd name="T0" fmla="*/ 14 w 15"/>
                <a:gd name="T1" fmla="*/ 0 h 7"/>
                <a:gd name="T2" fmla="*/ 8 w 15"/>
                <a:gd name="T3" fmla="*/ 0 h 7"/>
                <a:gd name="T4" fmla="*/ 8 w 15"/>
                <a:gd name="T5" fmla="*/ 0 h 7"/>
                <a:gd name="T6" fmla="*/ 4 w 15"/>
                <a:gd name="T7" fmla="*/ 2 h 7"/>
                <a:gd name="T8" fmla="*/ 3 w 15"/>
                <a:gd name="T9" fmla="*/ 1 h 7"/>
                <a:gd name="T10" fmla="*/ 0 w 15"/>
                <a:gd name="T11" fmla="*/ 4 h 7"/>
                <a:gd name="T12" fmla="*/ 4 w 15"/>
                <a:gd name="T13" fmla="*/ 7 h 7"/>
                <a:gd name="T14" fmla="*/ 4 w 15"/>
                <a:gd name="T15" fmla="*/ 7 h 7"/>
                <a:gd name="T16" fmla="*/ 11 w 15"/>
                <a:gd name="T17" fmla="*/ 7 h 7"/>
                <a:gd name="T18" fmla="*/ 11 w 15"/>
                <a:gd name="T19" fmla="*/ 7 h 7"/>
                <a:gd name="T20" fmla="*/ 15 w 15"/>
                <a:gd name="T21" fmla="*/ 1 h 7"/>
                <a:gd name="T22" fmla="*/ 15 w 15"/>
                <a:gd name="T23" fmla="*/ 1 h 7"/>
                <a:gd name="T24" fmla="*/ 14 w 15"/>
                <a:gd name="T25" fmla="*/ 0 h 7"/>
                <a:gd name="T26" fmla="*/ 14 w 15"/>
                <a:gd name="T27" fmla="*/ 0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"/>
                <a:gd name="T43" fmla="*/ 0 h 7"/>
                <a:gd name="T44" fmla="*/ 15 w 15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" h="7">
                  <a:moveTo>
                    <a:pt x="14" y="0"/>
                  </a:moveTo>
                  <a:lnTo>
                    <a:pt x="8" y="0"/>
                  </a:lnTo>
                  <a:cubicBezTo>
                    <a:pt x="7" y="1"/>
                    <a:pt x="6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2"/>
                    <a:pt x="1" y="4"/>
                    <a:pt x="0" y="4"/>
                  </a:cubicBezTo>
                  <a:cubicBezTo>
                    <a:pt x="1" y="6"/>
                    <a:pt x="2" y="6"/>
                    <a:pt x="4" y="7"/>
                  </a:cubicBezTo>
                  <a:lnTo>
                    <a:pt x="11" y="7"/>
                  </a:lnTo>
                  <a:cubicBezTo>
                    <a:pt x="13" y="5"/>
                    <a:pt x="14" y="3"/>
                    <a:pt x="15" y="1"/>
                  </a:cubicBezTo>
                  <a:lnTo>
                    <a:pt x="14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7" name="Freeform 313">
              <a:extLst>
                <a:ext uri="{FF2B5EF4-FFF2-40B4-BE49-F238E27FC236}">
                  <a16:creationId xmlns:a16="http://schemas.microsoft.com/office/drawing/2014/main" id="{E05F1BDE-D72F-459A-AF67-977933A4AB33}"/>
                </a:ext>
              </a:extLst>
            </p:cNvPr>
            <p:cNvSpPr>
              <a:spLocks/>
            </p:cNvSpPr>
            <p:nvPr>
              <p:custDataLst>
                <p:tags r:id="rId313"/>
              </p:custDataLst>
            </p:nvPr>
          </p:nvSpPr>
          <p:spPr bwMode="auto">
            <a:xfrm>
              <a:off x="2798583" y="3802527"/>
              <a:ext cx="78251" cy="39125"/>
            </a:xfrm>
            <a:custGeom>
              <a:avLst/>
              <a:gdLst>
                <a:gd name="T0" fmla="*/ 12 w 12"/>
                <a:gd name="T1" fmla="*/ 6 h 6"/>
                <a:gd name="T2" fmla="*/ 12 w 12"/>
                <a:gd name="T3" fmla="*/ 1 h 6"/>
                <a:gd name="T4" fmla="*/ 9 w 12"/>
                <a:gd name="T5" fmla="*/ 1 h 6"/>
                <a:gd name="T6" fmla="*/ 5 w 12"/>
                <a:gd name="T7" fmla="*/ 0 h 6"/>
                <a:gd name="T8" fmla="*/ 0 w 12"/>
                <a:gd name="T9" fmla="*/ 2 h 6"/>
                <a:gd name="T10" fmla="*/ 3 w 12"/>
                <a:gd name="T11" fmla="*/ 5 h 6"/>
                <a:gd name="T12" fmla="*/ 5 w 12"/>
                <a:gd name="T13" fmla="*/ 5 h 6"/>
                <a:gd name="T14" fmla="*/ 12 w 12"/>
                <a:gd name="T15" fmla="*/ 6 h 6"/>
                <a:gd name="T16" fmla="*/ 12 w 12"/>
                <a:gd name="T17" fmla="*/ 6 h 6"/>
                <a:gd name="T18" fmla="*/ 12 w 12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6"/>
                <a:gd name="T32" fmla="*/ 12 w 12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6">
                  <a:moveTo>
                    <a:pt x="12" y="6"/>
                  </a:moveTo>
                  <a:cubicBezTo>
                    <a:pt x="11" y="2"/>
                    <a:pt x="12" y="2"/>
                    <a:pt x="12" y="1"/>
                  </a:cubicBezTo>
                  <a:cubicBezTo>
                    <a:pt x="12" y="1"/>
                    <a:pt x="9" y="1"/>
                    <a:pt x="9" y="1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5"/>
                    <a:pt x="4" y="3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6" y="5"/>
                    <a:pt x="12" y="6"/>
                    <a:pt x="12" y="6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8" name="Freeform 314">
              <a:extLst>
                <a:ext uri="{FF2B5EF4-FFF2-40B4-BE49-F238E27FC236}">
                  <a16:creationId xmlns:a16="http://schemas.microsoft.com/office/drawing/2014/main" id="{AF801996-C36F-48ED-AD41-6AF49CE25D68}"/>
                </a:ext>
              </a:extLst>
            </p:cNvPr>
            <p:cNvSpPr>
              <a:spLocks/>
            </p:cNvSpPr>
            <p:nvPr>
              <p:custDataLst>
                <p:tags r:id="rId314"/>
              </p:custDataLst>
            </p:nvPr>
          </p:nvSpPr>
          <p:spPr bwMode="auto">
            <a:xfrm>
              <a:off x="2805862" y="4022721"/>
              <a:ext cx="124655" cy="89169"/>
            </a:xfrm>
            <a:custGeom>
              <a:avLst/>
              <a:gdLst>
                <a:gd name="T0" fmla="*/ 19 w 19"/>
                <a:gd name="T1" fmla="*/ 8 h 13"/>
                <a:gd name="T2" fmla="*/ 17 w 19"/>
                <a:gd name="T3" fmla="*/ 9 h 13"/>
                <a:gd name="T4" fmla="*/ 17 w 19"/>
                <a:gd name="T5" fmla="*/ 12 h 13"/>
                <a:gd name="T6" fmla="*/ 14 w 19"/>
                <a:gd name="T7" fmla="*/ 11 h 13"/>
                <a:gd name="T8" fmla="*/ 8 w 19"/>
                <a:gd name="T9" fmla="*/ 13 h 13"/>
                <a:gd name="T10" fmla="*/ 8 w 19"/>
                <a:gd name="T11" fmla="*/ 13 h 13"/>
                <a:gd name="T12" fmla="*/ 5 w 19"/>
                <a:gd name="T13" fmla="*/ 11 h 13"/>
                <a:gd name="T14" fmla="*/ 5 w 19"/>
                <a:gd name="T15" fmla="*/ 11 h 13"/>
                <a:gd name="T16" fmla="*/ 0 w 19"/>
                <a:gd name="T17" fmla="*/ 6 h 13"/>
                <a:gd name="T18" fmla="*/ 4 w 19"/>
                <a:gd name="T19" fmla="*/ 0 h 13"/>
                <a:gd name="T20" fmla="*/ 9 w 19"/>
                <a:gd name="T21" fmla="*/ 1 h 13"/>
                <a:gd name="T22" fmla="*/ 12 w 19"/>
                <a:gd name="T23" fmla="*/ 0 h 13"/>
                <a:gd name="T24" fmla="*/ 19 w 19"/>
                <a:gd name="T25" fmla="*/ 8 h 13"/>
                <a:gd name="T26" fmla="*/ 19 w 19"/>
                <a:gd name="T27" fmla="*/ 8 h 13"/>
                <a:gd name="T28" fmla="*/ 19 w 19"/>
                <a:gd name="T29" fmla="*/ 8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"/>
                <a:gd name="T46" fmla="*/ 0 h 13"/>
                <a:gd name="T47" fmla="*/ 19 w 19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" h="13">
                  <a:moveTo>
                    <a:pt x="19" y="8"/>
                  </a:moveTo>
                  <a:cubicBezTo>
                    <a:pt x="19" y="8"/>
                    <a:pt x="18" y="9"/>
                    <a:pt x="17" y="9"/>
                  </a:cubicBezTo>
                  <a:cubicBezTo>
                    <a:pt x="17" y="10"/>
                    <a:pt x="17" y="11"/>
                    <a:pt x="17" y="12"/>
                  </a:cubicBezTo>
                  <a:cubicBezTo>
                    <a:pt x="17" y="12"/>
                    <a:pt x="15" y="11"/>
                    <a:pt x="14" y="11"/>
                  </a:cubicBezTo>
                  <a:cubicBezTo>
                    <a:pt x="12" y="11"/>
                    <a:pt x="10" y="12"/>
                    <a:pt x="8" y="13"/>
                  </a:cubicBezTo>
                  <a:lnTo>
                    <a:pt x="5" y="11"/>
                  </a:lnTo>
                  <a:cubicBezTo>
                    <a:pt x="3" y="9"/>
                    <a:pt x="0" y="9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10" y="1"/>
                    <a:pt x="10" y="0"/>
                    <a:pt x="12" y="0"/>
                  </a:cubicBezTo>
                  <a:cubicBezTo>
                    <a:pt x="16" y="0"/>
                    <a:pt x="14" y="8"/>
                    <a:pt x="19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9" name="Freeform 315">
              <a:extLst>
                <a:ext uri="{FF2B5EF4-FFF2-40B4-BE49-F238E27FC236}">
                  <a16:creationId xmlns:a16="http://schemas.microsoft.com/office/drawing/2014/main" id="{DD437D0B-B058-4EB0-AF52-315ABC779C83}"/>
                </a:ext>
              </a:extLst>
            </p:cNvPr>
            <p:cNvSpPr>
              <a:spLocks/>
            </p:cNvSpPr>
            <p:nvPr>
              <p:custDataLst>
                <p:tags r:id="rId315"/>
              </p:custDataLst>
            </p:nvPr>
          </p:nvSpPr>
          <p:spPr bwMode="auto">
            <a:xfrm>
              <a:off x="2824060" y="3873498"/>
              <a:ext cx="138304" cy="89169"/>
            </a:xfrm>
            <a:custGeom>
              <a:avLst/>
              <a:gdLst>
                <a:gd name="T0" fmla="*/ 9 w 21"/>
                <a:gd name="T1" fmla="*/ 0 h 13"/>
                <a:gd name="T2" fmla="*/ 11 w 21"/>
                <a:gd name="T3" fmla="*/ 0 h 13"/>
                <a:gd name="T4" fmla="*/ 13 w 21"/>
                <a:gd name="T5" fmla="*/ 0 h 13"/>
                <a:gd name="T6" fmla="*/ 13 w 21"/>
                <a:gd name="T7" fmla="*/ 2 h 13"/>
                <a:gd name="T8" fmla="*/ 15 w 21"/>
                <a:gd name="T9" fmla="*/ 1 h 13"/>
                <a:gd name="T10" fmla="*/ 16 w 21"/>
                <a:gd name="T11" fmla="*/ 2 h 13"/>
                <a:gd name="T12" fmla="*/ 17 w 21"/>
                <a:gd name="T13" fmla="*/ 4 h 13"/>
                <a:gd name="T14" fmla="*/ 19 w 21"/>
                <a:gd name="T15" fmla="*/ 6 h 13"/>
                <a:gd name="T16" fmla="*/ 20 w 21"/>
                <a:gd name="T17" fmla="*/ 7 h 13"/>
                <a:gd name="T18" fmla="*/ 21 w 21"/>
                <a:gd name="T19" fmla="*/ 8 h 13"/>
                <a:gd name="T20" fmla="*/ 20 w 21"/>
                <a:gd name="T21" fmla="*/ 8 h 13"/>
                <a:gd name="T22" fmla="*/ 18 w 21"/>
                <a:gd name="T23" fmla="*/ 8 h 13"/>
                <a:gd name="T24" fmla="*/ 18 w 21"/>
                <a:gd name="T25" fmla="*/ 9 h 13"/>
                <a:gd name="T26" fmla="*/ 19 w 21"/>
                <a:gd name="T27" fmla="*/ 10 h 13"/>
                <a:gd name="T28" fmla="*/ 19 w 21"/>
                <a:gd name="T29" fmla="*/ 11 h 13"/>
                <a:gd name="T30" fmla="*/ 17 w 21"/>
                <a:gd name="T31" fmla="*/ 11 h 13"/>
                <a:gd name="T32" fmla="*/ 17 w 21"/>
                <a:gd name="T33" fmla="*/ 12 h 13"/>
                <a:gd name="T34" fmla="*/ 17 w 21"/>
                <a:gd name="T35" fmla="*/ 13 h 13"/>
                <a:gd name="T36" fmla="*/ 15 w 21"/>
                <a:gd name="T37" fmla="*/ 13 h 13"/>
                <a:gd name="T38" fmla="*/ 12 w 21"/>
                <a:gd name="T39" fmla="*/ 12 h 13"/>
                <a:gd name="T40" fmla="*/ 10 w 21"/>
                <a:gd name="T41" fmla="*/ 13 h 13"/>
                <a:gd name="T42" fmla="*/ 7 w 21"/>
                <a:gd name="T43" fmla="*/ 12 h 13"/>
                <a:gd name="T44" fmla="*/ 5 w 21"/>
                <a:gd name="T45" fmla="*/ 12 h 13"/>
                <a:gd name="T46" fmla="*/ 2 w 21"/>
                <a:gd name="T47" fmla="*/ 12 h 13"/>
                <a:gd name="T48" fmla="*/ 1 w 21"/>
                <a:gd name="T49" fmla="*/ 13 h 13"/>
                <a:gd name="T50" fmla="*/ 1 w 21"/>
                <a:gd name="T51" fmla="*/ 13 h 13"/>
                <a:gd name="T52" fmla="*/ 0 w 21"/>
                <a:gd name="T53" fmla="*/ 10 h 13"/>
                <a:gd name="T54" fmla="*/ 1 w 21"/>
                <a:gd name="T55" fmla="*/ 7 h 13"/>
                <a:gd name="T56" fmla="*/ 1 w 21"/>
                <a:gd name="T57" fmla="*/ 7 h 13"/>
                <a:gd name="T58" fmla="*/ 2 w 21"/>
                <a:gd name="T59" fmla="*/ 6 h 13"/>
                <a:gd name="T60" fmla="*/ 2 w 21"/>
                <a:gd name="T61" fmla="*/ 6 h 13"/>
                <a:gd name="T62" fmla="*/ 4 w 21"/>
                <a:gd name="T63" fmla="*/ 5 h 13"/>
                <a:gd name="T64" fmla="*/ 5 w 21"/>
                <a:gd name="T65" fmla="*/ 4 h 13"/>
                <a:gd name="T66" fmla="*/ 5 w 21"/>
                <a:gd name="T67" fmla="*/ 4 h 13"/>
                <a:gd name="T68" fmla="*/ 5 w 21"/>
                <a:gd name="T69" fmla="*/ 3 h 13"/>
                <a:gd name="T70" fmla="*/ 5 w 21"/>
                <a:gd name="T71" fmla="*/ 3 h 13"/>
                <a:gd name="T72" fmla="*/ 6 w 21"/>
                <a:gd name="T73" fmla="*/ 3 h 13"/>
                <a:gd name="T74" fmla="*/ 6 w 21"/>
                <a:gd name="T75" fmla="*/ 1 h 13"/>
                <a:gd name="T76" fmla="*/ 6 w 21"/>
                <a:gd name="T77" fmla="*/ 1 h 13"/>
                <a:gd name="T78" fmla="*/ 9 w 21"/>
                <a:gd name="T79" fmla="*/ 0 h 13"/>
                <a:gd name="T80" fmla="*/ 9 w 21"/>
                <a:gd name="T81" fmla="*/ 0 h 13"/>
                <a:gd name="T82" fmla="*/ 9 w 21"/>
                <a:gd name="T83" fmla="*/ 0 h 1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"/>
                <a:gd name="T127" fmla="*/ 0 h 13"/>
                <a:gd name="T128" fmla="*/ 21 w 21"/>
                <a:gd name="T129" fmla="*/ 13 h 1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" h="13">
                  <a:moveTo>
                    <a:pt x="9" y="0"/>
                  </a:moveTo>
                  <a:lnTo>
                    <a:pt x="11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0" y="7"/>
                  </a:lnTo>
                  <a:lnTo>
                    <a:pt x="21" y="8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8" y="9"/>
                  </a:lnTo>
                  <a:lnTo>
                    <a:pt x="19" y="10"/>
                  </a:lnTo>
                  <a:lnTo>
                    <a:pt x="19" y="11"/>
                  </a:lnTo>
                  <a:lnTo>
                    <a:pt x="17" y="11"/>
                  </a:lnTo>
                  <a:lnTo>
                    <a:pt x="17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1" y="13"/>
                  </a:lnTo>
                  <a:cubicBezTo>
                    <a:pt x="0" y="12"/>
                    <a:pt x="0" y="11"/>
                    <a:pt x="0" y="10"/>
                  </a:cubicBezTo>
                  <a:cubicBezTo>
                    <a:pt x="0" y="10"/>
                    <a:pt x="1" y="8"/>
                    <a:pt x="1" y="7"/>
                  </a:cubicBezTo>
                  <a:lnTo>
                    <a:pt x="2" y="6"/>
                  </a:ln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5" y="4"/>
                  </a:cubicBezTo>
                  <a:lnTo>
                    <a:pt x="5" y="3"/>
                  </a:lnTo>
                  <a:cubicBezTo>
                    <a:pt x="5" y="2"/>
                    <a:pt x="5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lnTo>
                    <a:pt x="9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0" name="Freeform 316">
              <a:extLst>
                <a:ext uri="{FF2B5EF4-FFF2-40B4-BE49-F238E27FC236}">
                  <a16:creationId xmlns:a16="http://schemas.microsoft.com/office/drawing/2014/main" id="{549ACC9F-5E28-475A-BDA9-EC8A8AEDA685}"/>
                </a:ext>
              </a:extLst>
            </p:cNvPr>
            <p:cNvSpPr>
              <a:spLocks/>
            </p:cNvSpPr>
            <p:nvPr>
              <p:custDataLst>
                <p:tags r:id="rId316"/>
              </p:custDataLst>
            </p:nvPr>
          </p:nvSpPr>
          <p:spPr bwMode="auto">
            <a:xfrm>
              <a:off x="2884113" y="4015441"/>
              <a:ext cx="53684" cy="50044"/>
            </a:xfrm>
            <a:custGeom>
              <a:avLst/>
              <a:gdLst>
                <a:gd name="T0" fmla="*/ 0 w 8"/>
                <a:gd name="T1" fmla="*/ 1 h 7"/>
                <a:gd name="T2" fmla="*/ 2 w 8"/>
                <a:gd name="T3" fmla="*/ 0 h 7"/>
                <a:gd name="T4" fmla="*/ 4 w 8"/>
                <a:gd name="T5" fmla="*/ 1 h 7"/>
                <a:gd name="T6" fmla="*/ 5 w 8"/>
                <a:gd name="T7" fmla="*/ 1 h 7"/>
                <a:gd name="T8" fmla="*/ 6 w 8"/>
                <a:gd name="T9" fmla="*/ 3 h 7"/>
                <a:gd name="T10" fmla="*/ 7 w 8"/>
                <a:gd name="T11" fmla="*/ 4 h 7"/>
                <a:gd name="T12" fmla="*/ 8 w 8"/>
                <a:gd name="T13" fmla="*/ 6 h 7"/>
                <a:gd name="T14" fmla="*/ 6 w 8"/>
                <a:gd name="T15" fmla="*/ 6 h 7"/>
                <a:gd name="T16" fmla="*/ 5 w 8"/>
                <a:gd name="T17" fmla="*/ 6 h 7"/>
                <a:gd name="T18" fmla="*/ 5 w 8"/>
                <a:gd name="T19" fmla="*/ 7 h 7"/>
                <a:gd name="T20" fmla="*/ 4 w 8"/>
                <a:gd name="T21" fmla="*/ 7 h 7"/>
                <a:gd name="T22" fmla="*/ 4 w 8"/>
                <a:gd name="T23" fmla="*/ 7 h 7"/>
                <a:gd name="T24" fmla="*/ 0 w 8"/>
                <a:gd name="T25" fmla="*/ 1 h 7"/>
                <a:gd name="T26" fmla="*/ 0 w 8"/>
                <a:gd name="T27" fmla="*/ 1 h 7"/>
                <a:gd name="T28" fmla="*/ 0 w 8"/>
                <a:gd name="T29" fmla="*/ 1 h 7"/>
                <a:gd name="T30" fmla="*/ 0 w 8"/>
                <a:gd name="T31" fmla="*/ 1 h 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"/>
                <a:gd name="T49" fmla="*/ 0 h 7"/>
                <a:gd name="T50" fmla="*/ 8 w 8"/>
                <a:gd name="T51" fmla="*/ 7 h 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" h="7">
                  <a:moveTo>
                    <a:pt x="0" y="1"/>
                  </a:moveTo>
                  <a:lnTo>
                    <a:pt x="2" y="0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3"/>
                  </a:lnTo>
                  <a:lnTo>
                    <a:pt x="7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7"/>
                  </a:lnTo>
                  <a:lnTo>
                    <a:pt x="4" y="7"/>
                  </a:lnTo>
                  <a:cubicBezTo>
                    <a:pt x="3" y="5"/>
                    <a:pt x="3" y="1"/>
                    <a:pt x="0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1" name="Freeform 317">
              <a:extLst>
                <a:ext uri="{FF2B5EF4-FFF2-40B4-BE49-F238E27FC236}">
                  <a16:creationId xmlns:a16="http://schemas.microsoft.com/office/drawing/2014/main" id="{6A8CC122-1E63-4157-B906-76B6E81D3C4C}"/>
                </a:ext>
              </a:extLst>
            </p:cNvPr>
            <p:cNvSpPr>
              <a:spLocks/>
            </p:cNvSpPr>
            <p:nvPr>
              <p:custDataLst>
                <p:tags r:id="rId317"/>
              </p:custDataLst>
            </p:nvPr>
          </p:nvSpPr>
          <p:spPr bwMode="auto">
            <a:xfrm>
              <a:off x="2824060" y="3940830"/>
              <a:ext cx="255680" cy="160141"/>
            </a:xfrm>
            <a:custGeom>
              <a:avLst/>
              <a:gdLst>
                <a:gd name="T0" fmla="*/ 15 w 39"/>
                <a:gd name="T1" fmla="*/ 17 h 23"/>
                <a:gd name="T2" fmla="*/ 16 w 39"/>
                <a:gd name="T3" fmla="*/ 15 h 23"/>
                <a:gd name="T4" fmla="*/ 14 w 39"/>
                <a:gd name="T5" fmla="*/ 12 h 23"/>
                <a:gd name="T6" fmla="*/ 11 w 39"/>
                <a:gd name="T7" fmla="*/ 11 h 23"/>
                <a:gd name="T8" fmla="*/ 9 w 39"/>
                <a:gd name="T9" fmla="*/ 12 h 23"/>
                <a:gd name="T10" fmla="*/ 6 w 39"/>
                <a:gd name="T11" fmla="*/ 13 h 23"/>
                <a:gd name="T12" fmla="*/ 1 w 39"/>
                <a:gd name="T13" fmla="*/ 12 h 23"/>
                <a:gd name="T14" fmla="*/ 0 w 39"/>
                <a:gd name="T15" fmla="*/ 11 h 23"/>
                <a:gd name="T16" fmla="*/ 0 w 39"/>
                <a:gd name="T17" fmla="*/ 9 h 23"/>
                <a:gd name="T18" fmla="*/ 0 w 39"/>
                <a:gd name="T19" fmla="*/ 9 h 23"/>
                <a:gd name="T20" fmla="*/ 2 w 39"/>
                <a:gd name="T21" fmla="*/ 5 h 23"/>
                <a:gd name="T22" fmla="*/ 1 w 39"/>
                <a:gd name="T23" fmla="*/ 3 h 23"/>
                <a:gd name="T24" fmla="*/ 5 w 39"/>
                <a:gd name="T25" fmla="*/ 2 h 23"/>
                <a:gd name="T26" fmla="*/ 10 w 39"/>
                <a:gd name="T27" fmla="*/ 3 h 23"/>
                <a:gd name="T28" fmla="*/ 15 w 39"/>
                <a:gd name="T29" fmla="*/ 3 h 23"/>
                <a:gd name="T30" fmla="*/ 17 w 39"/>
                <a:gd name="T31" fmla="*/ 2 h 23"/>
                <a:gd name="T32" fmla="*/ 19 w 39"/>
                <a:gd name="T33" fmla="*/ 1 h 23"/>
                <a:gd name="T34" fmla="*/ 21 w 39"/>
                <a:gd name="T35" fmla="*/ 0 h 23"/>
                <a:gd name="T36" fmla="*/ 24 w 39"/>
                <a:gd name="T37" fmla="*/ 1 h 23"/>
                <a:gd name="T38" fmla="*/ 25 w 39"/>
                <a:gd name="T39" fmla="*/ 3 h 23"/>
                <a:gd name="T40" fmla="*/ 28 w 39"/>
                <a:gd name="T41" fmla="*/ 6 h 23"/>
                <a:gd name="T42" fmla="*/ 30 w 39"/>
                <a:gd name="T43" fmla="*/ 6 h 23"/>
                <a:gd name="T44" fmla="*/ 33 w 39"/>
                <a:gd name="T45" fmla="*/ 7 h 23"/>
                <a:gd name="T46" fmla="*/ 37 w 39"/>
                <a:gd name="T47" fmla="*/ 8 h 23"/>
                <a:gd name="T48" fmla="*/ 38 w 39"/>
                <a:gd name="T49" fmla="*/ 10 h 23"/>
                <a:gd name="T50" fmla="*/ 39 w 39"/>
                <a:gd name="T51" fmla="*/ 13 h 23"/>
                <a:gd name="T52" fmla="*/ 35 w 39"/>
                <a:gd name="T53" fmla="*/ 13 h 23"/>
                <a:gd name="T54" fmla="*/ 34 w 39"/>
                <a:gd name="T55" fmla="*/ 15 h 23"/>
                <a:gd name="T56" fmla="*/ 28 w 39"/>
                <a:gd name="T57" fmla="*/ 18 h 23"/>
                <a:gd name="T58" fmla="*/ 33 w 39"/>
                <a:gd name="T59" fmla="*/ 19 h 23"/>
                <a:gd name="T60" fmla="*/ 29 w 39"/>
                <a:gd name="T61" fmla="*/ 20 h 23"/>
                <a:gd name="T62" fmla="*/ 25 w 39"/>
                <a:gd name="T63" fmla="*/ 20 h 23"/>
                <a:gd name="T64" fmla="*/ 27 w 39"/>
                <a:gd name="T65" fmla="*/ 18 h 23"/>
                <a:gd name="T66" fmla="*/ 22 w 39"/>
                <a:gd name="T67" fmla="*/ 18 h 23"/>
                <a:gd name="T68" fmla="*/ 19 w 39"/>
                <a:gd name="T69" fmla="*/ 16 h 23"/>
                <a:gd name="T70" fmla="*/ 13 w 39"/>
                <a:gd name="T71" fmla="*/ 18 h 23"/>
                <a:gd name="T72" fmla="*/ 14 w 39"/>
                <a:gd name="T73" fmla="*/ 17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"/>
                <a:gd name="T112" fmla="*/ 0 h 23"/>
                <a:gd name="T113" fmla="*/ 39 w 39"/>
                <a:gd name="T114" fmla="*/ 23 h 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" h="23">
                  <a:moveTo>
                    <a:pt x="14" y="17"/>
                  </a:moveTo>
                  <a:lnTo>
                    <a:pt x="15" y="17"/>
                  </a:lnTo>
                  <a:lnTo>
                    <a:pt x="17" y="17"/>
                  </a:lnTo>
                  <a:lnTo>
                    <a:pt x="16" y="15"/>
                  </a:lnTo>
                  <a:lnTo>
                    <a:pt x="15" y="14"/>
                  </a:lnTo>
                  <a:lnTo>
                    <a:pt x="14" y="12"/>
                  </a:lnTo>
                  <a:lnTo>
                    <a:pt x="13" y="12"/>
                  </a:lnTo>
                  <a:lnTo>
                    <a:pt x="11" y="11"/>
                  </a:lnTo>
                  <a:lnTo>
                    <a:pt x="9" y="12"/>
                  </a:lnTo>
                  <a:cubicBezTo>
                    <a:pt x="7" y="12"/>
                    <a:pt x="7" y="13"/>
                    <a:pt x="6" y="13"/>
                  </a:cubicBezTo>
                  <a:cubicBezTo>
                    <a:pt x="5" y="13"/>
                    <a:pt x="3" y="12"/>
                    <a:pt x="1" y="12"/>
                  </a:cubicBezTo>
                  <a:lnTo>
                    <a:pt x="0" y="11"/>
                  </a:lnTo>
                  <a:cubicBezTo>
                    <a:pt x="0" y="10"/>
                    <a:pt x="0" y="10"/>
                    <a:pt x="0" y="9"/>
                  </a:cubicBezTo>
                  <a:cubicBezTo>
                    <a:pt x="0" y="7"/>
                    <a:pt x="2" y="6"/>
                    <a:pt x="2" y="5"/>
                  </a:cubicBezTo>
                  <a:cubicBezTo>
                    <a:pt x="2" y="5"/>
                    <a:pt x="2" y="4"/>
                    <a:pt x="1" y="3"/>
                  </a:cubicBezTo>
                  <a:lnTo>
                    <a:pt x="2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17" y="3"/>
                  </a:lnTo>
                  <a:lnTo>
                    <a:pt x="17" y="2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7" y="3"/>
                  </a:lnTo>
                  <a:lnTo>
                    <a:pt x="28" y="6"/>
                  </a:lnTo>
                  <a:lnTo>
                    <a:pt x="29" y="5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3" y="7"/>
                  </a:lnTo>
                  <a:lnTo>
                    <a:pt x="35" y="7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9" y="13"/>
                  </a:lnTo>
                  <a:lnTo>
                    <a:pt x="37" y="13"/>
                  </a:lnTo>
                  <a:lnTo>
                    <a:pt x="35" y="13"/>
                  </a:lnTo>
                  <a:lnTo>
                    <a:pt x="35" y="15"/>
                  </a:lnTo>
                  <a:lnTo>
                    <a:pt x="34" y="15"/>
                  </a:lnTo>
                  <a:cubicBezTo>
                    <a:pt x="31" y="16"/>
                    <a:pt x="28" y="16"/>
                    <a:pt x="28" y="18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1" y="20"/>
                    <a:pt x="32" y="19"/>
                    <a:pt x="33" y="19"/>
                  </a:cubicBezTo>
                  <a:cubicBezTo>
                    <a:pt x="32" y="20"/>
                    <a:pt x="31" y="21"/>
                    <a:pt x="31" y="21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1"/>
                    <a:pt x="27" y="22"/>
                    <a:pt x="27" y="23"/>
                  </a:cubicBezTo>
                  <a:cubicBezTo>
                    <a:pt x="25" y="22"/>
                    <a:pt x="25" y="21"/>
                    <a:pt x="25" y="20"/>
                  </a:cubicBezTo>
                  <a:cubicBezTo>
                    <a:pt x="24" y="20"/>
                    <a:pt x="23" y="19"/>
                    <a:pt x="23" y="19"/>
                  </a:cubicBezTo>
                  <a:cubicBezTo>
                    <a:pt x="24" y="18"/>
                    <a:pt x="26" y="18"/>
                    <a:pt x="27" y="18"/>
                  </a:cubicBezTo>
                  <a:lnTo>
                    <a:pt x="22" y="18"/>
                  </a:lnTo>
                  <a:cubicBezTo>
                    <a:pt x="22" y="17"/>
                    <a:pt x="19" y="16"/>
                    <a:pt x="19" y="16"/>
                  </a:cubicBezTo>
                  <a:cubicBezTo>
                    <a:pt x="18" y="17"/>
                    <a:pt x="17" y="19"/>
                    <a:pt x="16" y="20"/>
                  </a:cubicBezTo>
                  <a:cubicBezTo>
                    <a:pt x="15" y="20"/>
                    <a:pt x="14" y="19"/>
                    <a:pt x="13" y="18"/>
                  </a:cubicBezTo>
                  <a:lnTo>
                    <a:pt x="14" y="1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2" name="Freeform 318">
              <a:extLst>
                <a:ext uri="{FF2B5EF4-FFF2-40B4-BE49-F238E27FC236}">
                  <a16:creationId xmlns:a16="http://schemas.microsoft.com/office/drawing/2014/main" id="{891D1D0C-CD48-49EE-A052-70797A89A271}"/>
                </a:ext>
              </a:extLst>
            </p:cNvPr>
            <p:cNvSpPr>
              <a:spLocks/>
            </p:cNvSpPr>
            <p:nvPr>
              <p:custDataLst>
                <p:tags r:id="rId318"/>
              </p:custDataLst>
            </p:nvPr>
          </p:nvSpPr>
          <p:spPr bwMode="auto">
            <a:xfrm>
              <a:off x="2837708" y="3484974"/>
              <a:ext cx="2039977" cy="676960"/>
            </a:xfrm>
            <a:custGeom>
              <a:avLst/>
              <a:gdLst>
                <a:gd name="T0" fmla="*/ 23 w 312"/>
                <a:gd name="T1" fmla="*/ 69 h 98"/>
                <a:gd name="T2" fmla="*/ 35 w 312"/>
                <a:gd name="T3" fmla="*/ 74 h 98"/>
                <a:gd name="T4" fmla="*/ 33 w 312"/>
                <a:gd name="T5" fmla="*/ 81 h 98"/>
                <a:gd name="T6" fmla="*/ 40 w 312"/>
                <a:gd name="T7" fmla="*/ 91 h 98"/>
                <a:gd name="T8" fmla="*/ 54 w 312"/>
                <a:gd name="T9" fmla="*/ 95 h 98"/>
                <a:gd name="T10" fmla="*/ 56 w 312"/>
                <a:gd name="T11" fmla="*/ 92 h 98"/>
                <a:gd name="T12" fmla="*/ 58 w 312"/>
                <a:gd name="T13" fmla="*/ 83 h 98"/>
                <a:gd name="T14" fmla="*/ 53 w 312"/>
                <a:gd name="T15" fmla="*/ 77 h 98"/>
                <a:gd name="T16" fmla="*/ 56 w 312"/>
                <a:gd name="T17" fmla="*/ 71 h 98"/>
                <a:gd name="T18" fmla="*/ 69 w 312"/>
                <a:gd name="T19" fmla="*/ 71 h 98"/>
                <a:gd name="T20" fmla="*/ 84 w 312"/>
                <a:gd name="T21" fmla="*/ 70 h 98"/>
                <a:gd name="T22" fmla="*/ 81 w 312"/>
                <a:gd name="T23" fmla="*/ 63 h 98"/>
                <a:gd name="T24" fmla="*/ 100 w 312"/>
                <a:gd name="T25" fmla="*/ 59 h 98"/>
                <a:gd name="T26" fmla="*/ 108 w 312"/>
                <a:gd name="T27" fmla="*/ 64 h 98"/>
                <a:gd name="T28" fmla="*/ 120 w 312"/>
                <a:gd name="T29" fmla="*/ 66 h 98"/>
                <a:gd name="T30" fmla="*/ 132 w 312"/>
                <a:gd name="T31" fmla="*/ 71 h 98"/>
                <a:gd name="T32" fmla="*/ 143 w 312"/>
                <a:gd name="T33" fmla="*/ 74 h 98"/>
                <a:gd name="T34" fmla="*/ 157 w 312"/>
                <a:gd name="T35" fmla="*/ 73 h 98"/>
                <a:gd name="T36" fmla="*/ 172 w 312"/>
                <a:gd name="T37" fmla="*/ 68 h 98"/>
                <a:gd name="T38" fmla="*/ 208 w 312"/>
                <a:gd name="T39" fmla="*/ 73 h 98"/>
                <a:gd name="T40" fmla="*/ 214 w 312"/>
                <a:gd name="T41" fmla="*/ 62 h 98"/>
                <a:gd name="T42" fmla="*/ 251 w 312"/>
                <a:gd name="T43" fmla="*/ 82 h 98"/>
                <a:gd name="T44" fmla="*/ 254 w 312"/>
                <a:gd name="T45" fmla="*/ 92 h 98"/>
                <a:gd name="T46" fmla="*/ 258 w 312"/>
                <a:gd name="T47" fmla="*/ 72 h 98"/>
                <a:gd name="T48" fmla="*/ 238 w 312"/>
                <a:gd name="T49" fmla="*/ 50 h 98"/>
                <a:gd name="T50" fmla="*/ 257 w 312"/>
                <a:gd name="T51" fmla="*/ 45 h 98"/>
                <a:gd name="T52" fmla="*/ 271 w 312"/>
                <a:gd name="T53" fmla="*/ 40 h 98"/>
                <a:gd name="T54" fmla="*/ 273 w 312"/>
                <a:gd name="T55" fmla="*/ 50 h 98"/>
                <a:gd name="T56" fmla="*/ 289 w 312"/>
                <a:gd name="T57" fmla="*/ 59 h 98"/>
                <a:gd name="T58" fmla="*/ 283 w 312"/>
                <a:gd name="T59" fmla="*/ 43 h 98"/>
                <a:gd name="T60" fmla="*/ 296 w 312"/>
                <a:gd name="T61" fmla="*/ 39 h 98"/>
                <a:gd name="T62" fmla="*/ 290 w 312"/>
                <a:gd name="T63" fmla="*/ 28 h 98"/>
                <a:gd name="T64" fmla="*/ 307 w 312"/>
                <a:gd name="T65" fmla="*/ 32 h 98"/>
                <a:gd name="T66" fmla="*/ 292 w 312"/>
                <a:gd name="T67" fmla="*/ 23 h 98"/>
                <a:gd name="T68" fmla="*/ 260 w 312"/>
                <a:gd name="T69" fmla="*/ 19 h 98"/>
                <a:gd name="T70" fmla="*/ 244 w 312"/>
                <a:gd name="T71" fmla="*/ 20 h 98"/>
                <a:gd name="T72" fmla="*/ 222 w 312"/>
                <a:gd name="T73" fmla="*/ 17 h 98"/>
                <a:gd name="T74" fmla="*/ 211 w 312"/>
                <a:gd name="T75" fmla="*/ 14 h 98"/>
                <a:gd name="T76" fmla="*/ 198 w 312"/>
                <a:gd name="T77" fmla="*/ 13 h 98"/>
                <a:gd name="T78" fmla="*/ 184 w 312"/>
                <a:gd name="T79" fmla="*/ 15 h 98"/>
                <a:gd name="T80" fmla="*/ 175 w 312"/>
                <a:gd name="T81" fmla="*/ 16 h 98"/>
                <a:gd name="T82" fmla="*/ 146 w 312"/>
                <a:gd name="T83" fmla="*/ 11 h 98"/>
                <a:gd name="T84" fmla="*/ 140 w 312"/>
                <a:gd name="T85" fmla="*/ 10 h 98"/>
                <a:gd name="T86" fmla="*/ 122 w 312"/>
                <a:gd name="T87" fmla="*/ 1 h 98"/>
                <a:gd name="T88" fmla="*/ 117 w 312"/>
                <a:gd name="T89" fmla="*/ 7 h 98"/>
                <a:gd name="T90" fmla="*/ 99 w 312"/>
                <a:gd name="T91" fmla="*/ 13 h 98"/>
                <a:gd name="T92" fmla="*/ 88 w 312"/>
                <a:gd name="T93" fmla="*/ 11 h 98"/>
                <a:gd name="T94" fmla="*/ 89 w 312"/>
                <a:gd name="T95" fmla="*/ 18 h 98"/>
                <a:gd name="T96" fmla="*/ 78 w 312"/>
                <a:gd name="T97" fmla="*/ 15 h 98"/>
                <a:gd name="T98" fmla="*/ 87 w 312"/>
                <a:gd name="T99" fmla="*/ 22 h 98"/>
                <a:gd name="T100" fmla="*/ 78 w 312"/>
                <a:gd name="T101" fmla="*/ 18 h 98"/>
                <a:gd name="T102" fmla="*/ 69 w 312"/>
                <a:gd name="T103" fmla="*/ 14 h 98"/>
                <a:gd name="T104" fmla="*/ 74 w 312"/>
                <a:gd name="T105" fmla="*/ 24 h 98"/>
                <a:gd name="T106" fmla="*/ 47 w 312"/>
                <a:gd name="T107" fmla="*/ 25 h 98"/>
                <a:gd name="T108" fmla="*/ 32 w 312"/>
                <a:gd name="T109" fmla="*/ 25 h 98"/>
                <a:gd name="T110" fmla="*/ 31 w 312"/>
                <a:gd name="T111" fmla="*/ 27 h 98"/>
                <a:gd name="T112" fmla="*/ 21 w 312"/>
                <a:gd name="T113" fmla="*/ 33 h 98"/>
                <a:gd name="T114" fmla="*/ 24 w 312"/>
                <a:gd name="T115" fmla="*/ 27 h 98"/>
                <a:gd name="T116" fmla="*/ 0 w 312"/>
                <a:gd name="T117" fmla="*/ 23 h 98"/>
                <a:gd name="T118" fmla="*/ 7 w 312"/>
                <a:gd name="T119" fmla="*/ 56 h 98"/>
                <a:gd name="T120" fmla="*/ 17 w 312"/>
                <a:gd name="T121" fmla="*/ 62 h 98"/>
                <a:gd name="T122" fmla="*/ 17 w 312"/>
                <a:gd name="T123" fmla="*/ 67 h 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12"/>
                <a:gd name="T187" fmla="*/ 0 h 98"/>
                <a:gd name="T188" fmla="*/ 312 w 312"/>
                <a:gd name="T189" fmla="*/ 98 h 9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12" h="98">
                  <a:moveTo>
                    <a:pt x="17" y="67"/>
                  </a:moveTo>
                  <a:lnTo>
                    <a:pt x="17" y="67"/>
                  </a:lnTo>
                  <a:lnTo>
                    <a:pt x="18" y="67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2" y="67"/>
                  </a:lnTo>
                  <a:lnTo>
                    <a:pt x="23" y="68"/>
                  </a:lnTo>
                  <a:lnTo>
                    <a:pt x="23" y="69"/>
                  </a:lnTo>
                  <a:lnTo>
                    <a:pt x="25" y="69"/>
                  </a:lnTo>
                  <a:lnTo>
                    <a:pt x="26" y="72"/>
                  </a:lnTo>
                  <a:lnTo>
                    <a:pt x="27" y="71"/>
                  </a:lnTo>
                  <a:lnTo>
                    <a:pt x="28" y="72"/>
                  </a:lnTo>
                  <a:lnTo>
                    <a:pt x="30" y="72"/>
                  </a:lnTo>
                  <a:lnTo>
                    <a:pt x="31" y="73"/>
                  </a:lnTo>
                  <a:lnTo>
                    <a:pt x="33" y="73"/>
                  </a:lnTo>
                  <a:lnTo>
                    <a:pt x="35" y="74"/>
                  </a:lnTo>
                  <a:lnTo>
                    <a:pt x="37" y="74"/>
                  </a:lnTo>
                  <a:lnTo>
                    <a:pt x="36" y="76"/>
                  </a:lnTo>
                  <a:lnTo>
                    <a:pt x="36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3" y="79"/>
                  </a:lnTo>
                  <a:lnTo>
                    <a:pt x="33" y="81"/>
                  </a:lnTo>
                  <a:cubicBezTo>
                    <a:pt x="33" y="81"/>
                    <a:pt x="33" y="81"/>
                    <a:pt x="34" y="81"/>
                  </a:cubicBezTo>
                  <a:cubicBezTo>
                    <a:pt x="33" y="81"/>
                    <a:pt x="33" y="82"/>
                    <a:pt x="32" y="82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3" y="84"/>
                    <a:pt x="32" y="85"/>
                    <a:pt x="31" y="86"/>
                  </a:cubicBezTo>
                  <a:cubicBezTo>
                    <a:pt x="31" y="87"/>
                    <a:pt x="33" y="87"/>
                    <a:pt x="34" y="88"/>
                  </a:cubicBezTo>
                  <a:cubicBezTo>
                    <a:pt x="36" y="89"/>
                    <a:pt x="38" y="90"/>
                    <a:pt x="40" y="91"/>
                  </a:cubicBezTo>
                  <a:lnTo>
                    <a:pt x="42" y="92"/>
                  </a:lnTo>
                  <a:lnTo>
                    <a:pt x="44" y="92"/>
                  </a:lnTo>
                  <a:lnTo>
                    <a:pt x="46" y="92"/>
                  </a:lnTo>
                  <a:lnTo>
                    <a:pt x="48" y="93"/>
                  </a:lnTo>
                  <a:lnTo>
                    <a:pt x="49" y="93"/>
                  </a:lnTo>
                  <a:lnTo>
                    <a:pt x="51" y="93"/>
                  </a:lnTo>
                  <a:lnTo>
                    <a:pt x="52" y="94"/>
                  </a:lnTo>
                  <a:lnTo>
                    <a:pt x="54" y="95"/>
                  </a:lnTo>
                  <a:lnTo>
                    <a:pt x="56" y="96"/>
                  </a:lnTo>
                  <a:lnTo>
                    <a:pt x="57" y="97"/>
                  </a:lnTo>
                  <a:lnTo>
                    <a:pt x="59" y="98"/>
                  </a:lnTo>
                  <a:lnTo>
                    <a:pt x="60" y="96"/>
                  </a:lnTo>
                  <a:cubicBezTo>
                    <a:pt x="60" y="96"/>
                    <a:pt x="59" y="95"/>
                    <a:pt x="59" y="95"/>
                  </a:cubicBezTo>
                  <a:cubicBezTo>
                    <a:pt x="59" y="95"/>
                    <a:pt x="56" y="92"/>
                    <a:pt x="56" y="92"/>
                  </a:cubicBezTo>
                  <a:lnTo>
                    <a:pt x="56" y="90"/>
                  </a:lnTo>
                  <a:lnTo>
                    <a:pt x="56" y="89"/>
                  </a:lnTo>
                  <a:cubicBezTo>
                    <a:pt x="55" y="89"/>
                    <a:pt x="54" y="88"/>
                    <a:pt x="54" y="87"/>
                  </a:cubicBezTo>
                  <a:cubicBezTo>
                    <a:pt x="54" y="87"/>
                    <a:pt x="55" y="85"/>
                    <a:pt x="55" y="85"/>
                  </a:cubicBezTo>
                  <a:cubicBezTo>
                    <a:pt x="56" y="84"/>
                    <a:pt x="57" y="84"/>
                    <a:pt x="58" y="83"/>
                  </a:cubicBezTo>
                  <a:lnTo>
                    <a:pt x="57" y="82"/>
                  </a:lnTo>
                  <a:lnTo>
                    <a:pt x="58" y="81"/>
                  </a:lnTo>
                  <a:lnTo>
                    <a:pt x="57" y="80"/>
                  </a:lnTo>
                  <a:lnTo>
                    <a:pt x="56" y="79"/>
                  </a:lnTo>
                  <a:lnTo>
                    <a:pt x="54" y="79"/>
                  </a:lnTo>
                  <a:lnTo>
                    <a:pt x="54" y="78"/>
                  </a:lnTo>
                  <a:lnTo>
                    <a:pt x="53" y="77"/>
                  </a:lnTo>
                  <a:lnTo>
                    <a:pt x="52" y="76"/>
                  </a:lnTo>
                  <a:lnTo>
                    <a:pt x="52" y="74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5" y="73"/>
                  </a:lnTo>
                  <a:lnTo>
                    <a:pt x="56" y="73"/>
                  </a:lnTo>
                  <a:lnTo>
                    <a:pt x="57" y="73"/>
                  </a:lnTo>
                  <a:lnTo>
                    <a:pt x="56" y="71"/>
                  </a:lnTo>
                  <a:lnTo>
                    <a:pt x="57" y="71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2" y="69"/>
                  </a:lnTo>
                  <a:lnTo>
                    <a:pt x="63" y="68"/>
                  </a:lnTo>
                  <a:lnTo>
                    <a:pt x="65" y="69"/>
                  </a:lnTo>
                  <a:lnTo>
                    <a:pt x="67" y="70"/>
                  </a:lnTo>
                  <a:lnTo>
                    <a:pt x="69" y="71"/>
                  </a:lnTo>
                  <a:lnTo>
                    <a:pt x="71" y="71"/>
                  </a:lnTo>
                  <a:lnTo>
                    <a:pt x="73" y="70"/>
                  </a:lnTo>
                  <a:lnTo>
                    <a:pt x="74" y="70"/>
                  </a:lnTo>
                  <a:lnTo>
                    <a:pt x="76" y="70"/>
                  </a:lnTo>
                  <a:lnTo>
                    <a:pt x="78" y="71"/>
                  </a:lnTo>
                  <a:lnTo>
                    <a:pt x="80" y="71"/>
                  </a:lnTo>
                  <a:lnTo>
                    <a:pt x="82" y="71"/>
                  </a:lnTo>
                  <a:lnTo>
                    <a:pt x="84" y="70"/>
                  </a:lnTo>
                  <a:lnTo>
                    <a:pt x="84" y="69"/>
                  </a:lnTo>
                  <a:lnTo>
                    <a:pt x="83" y="69"/>
                  </a:lnTo>
                  <a:lnTo>
                    <a:pt x="81" y="68"/>
                  </a:lnTo>
                  <a:lnTo>
                    <a:pt x="80" y="68"/>
                  </a:lnTo>
                  <a:lnTo>
                    <a:pt x="81" y="67"/>
                  </a:lnTo>
                  <a:lnTo>
                    <a:pt x="81" y="65"/>
                  </a:lnTo>
                  <a:lnTo>
                    <a:pt x="83" y="65"/>
                  </a:lnTo>
                  <a:lnTo>
                    <a:pt x="81" y="63"/>
                  </a:lnTo>
                  <a:lnTo>
                    <a:pt x="85" y="62"/>
                  </a:lnTo>
                  <a:lnTo>
                    <a:pt x="89" y="61"/>
                  </a:lnTo>
                  <a:lnTo>
                    <a:pt x="90" y="60"/>
                  </a:lnTo>
                  <a:lnTo>
                    <a:pt x="92" y="60"/>
                  </a:lnTo>
                  <a:lnTo>
                    <a:pt x="95" y="59"/>
                  </a:lnTo>
                  <a:lnTo>
                    <a:pt x="96" y="58"/>
                  </a:lnTo>
                  <a:lnTo>
                    <a:pt x="99" y="59"/>
                  </a:lnTo>
                  <a:lnTo>
                    <a:pt x="100" y="59"/>
                  </a:lnTo>
                  <a:lnTo>
                    <a:pt x="102" y="59"/>
                  </a:lnTo>
                  <a:lnTo>
                    <a:pt x="102" y="62"/>
                  </a:lnTo>
                  <a:lnTo>
                    <a:pt x="104" y="62"/>
                  </a:lnTo>
                  <a:lnTo>
                    <a:pt x="104" y="61"/>
                  </a:lnTo>
                  <a:lnTo>
                    <a:pt x="105" y="62"/>
                  </a:lnTo>
                  <a:lnTo>
                    <a:pt x="107" y="62"/>
                  </a:lnTo>
                  <a:lnTo>
                    <a:pt x="108" y="62"/>
                  </a:lnTo>
                  <a:lnTo>
                    <a:pt x="108" y="64"/>
                  </a:lnTo>
                  <a:lnTo>
                    <a:pt x="110" y="64"/>
                  </a:lnTo>
                  <a:lnTo>
                    <a:pt x="111" y="63"/>
                  </a:lnTo>
                  <a:lnTo>
                    <a:pt x="113" y="61"/>
                  </a:lnTo>
                  <a:lnTo>
                    <a:pt x="114" y="61"/>
                  </a:lnTo>
                  <a:lnTo>
                    <a:pt x="114" y="62"/>
                  </a:lnTo>
                  <a:lnTo>
                    <a:pt x="116" y="63"/>
                  </a:lnTo>
                  <a:lnTo>
                    <a:pt x="118" y="64"/>
                  </a:lnTo>
                  <a:lnTo>
                    <a:pt x="120" y="66"/>
                  </a:lnTo>
                  <a:lnTo>
                    <a:pt x="122" y="68"/>
                  </a:lnTo>
                  <a:lnTo>
                    <a:pt x="124" y="70"/>
                  </a:lnTo>
                  <a:lnTo>
                    <a:pt x="125" y="71"/>
                  </a:lnTo>
                  <a:lnTo>
                    <a:pt x="126" y="70"/>
                  </a:lnTo>
                  <a:lnTo>
                    <a:pt x="127" y="69"/>
                  </a:lnTo>
                  <a:lnTo>
                    <a:pt x="128" y="71"/>
                  </a:lnTo>
                  <a:lnTo>
                    <a:pt x="129" y="71"/>
                  </a:lnTo>
                  <a:lnTo>
                    <a:pt x="132" y="71"/>
                  </a:lnTo>
                  <a:lnTo>
                    <a:pt x="133" y="70"/>
                  </a:lnTo>
                  <a:lnTo>
                    <a:pt x="134" y="72"/>
                  </a:lnTo>
                  <a:lnTo>
                    <a:pt x="137" y="73"/>
                  </a:lnTo>
                  <a:lnTo>
                    <a:pt x="138" y="74"/>
                  </a:lnTo>
                  <a:lnTo>
                    <a:pt x="141" y="74"/>
                  </a:lnTo>
                  <a:lnTo>
                    <a:pt x="141" y="75"/>
                  </a:lnTo>
                  <a:cubicBezTo>
                    <a:pt x="141" y="74"/>
                    <a:pt x="142" y="74"/>
                    <a:pt x="143" y="74"/>
                  </a:cubicBezTo>
                  <a:cubicBezTo>
                    <a:pt x="144" y="74"/>
                    <a:pt x="144" y="73"/>
                    <a:pt x="145" y="73"/>
                  </a:cubicBezTo>
                  <a:cubicBezTo>
                    <a:pt x="147" y="73"/>
                    <a:pt x="148" y="71"/>
                    <a:pt x="151" y="71"/>
                  </a:cubicBezTo>
                  <a:cubicBezTo>
                    <a:pt x="152" y="71"/>
                    <a:pt x="153" y="71"/>
                    <a:pt x="154" y="71"/>
                  </a:cubicBezTo>
                  <a:lnTo>
                    <a:pt x="155" y="71"/>
                  </a:lnTo>
                  <a:cubicBezTo>
                    <a:pt x="155" y="71"/>
                    <a:pt x="156" y="71"/>
                    <a:pt x="156" y="71"/>
                  </a:cubicBezTo>
                  <a:cubicBezTo>
                    <a:pt x="156" y="72"/>
                    <a:pt x="156" y="72"/>
                    <a:pt x="157" y="73"/>
                  </a:cubicBezTo>
                  <a:lnTo>
                    <a:pt x="165" y="73"/>
                  </a:lnTo>
                  <a:cubicBezTo>
                    <a:pt x="165" y="70"/>
                    <a:pt x="163" y="70"/>
                    <a:pt x="163" y="68"/>
                  </a:cubicBezTo>
                  <a:cubicBezTo>
                    <a:pt x="163" y="68"/>
                    <a:pt x="163" y="67"/>
                    <a:pt x="163" y="67"/>
                  </a:cubicBezTo>
                  <a:lnTo>
                    <a:pt x="163" y="66"/>
                  </a:lnTo>
                  <a:lnTo>
                    <a:pt x="172" y="68"/>
                  </a:lnTo>
                  <a:cubicBezTo>
                    <a:pt x="172" y="71"/>
                    <a:pt x="174" y="72"/>
                    <a:pt x="177" y="72"/>
                  </a:cubicBezTo>
                  <a:cubicBezTo>
                    <a:pt x="179" y="72"/>
                    <a:pt x="180" y="71"/>
                    <a:pt x="181" y="71"/>
                  </a:cubicBezTo>
                  <a:cubicBezTo>
                    <a:pt x="185" y="71"/>
                    <a:pt x="187" y="74"/>
                    <a:pt x="189" y="74"/>
                  </a:cubicBezTo>
                  <a:cubicBezTo>
                    <a:pt x="193" y="74"/>
                    <a:pt x="195" y="74"/>
                    <a:pt x="197" y="74"/>
                  </a:cubicBezTo>
                  <a:cubicBezTo>
                    <a:pt x="199" y="74"/>
                    <a:pt x="198" y="72"/>
                    <a:pt x="200" y="72"/>
                  </a:cubicBezTo>
                  <a:cubicBezTo>
                    <a:pt x="203" y="72"/>
                    <a:pt x="206" y="73"/>
                    <a:pt x="206" y="73"/>
                  </a:cubicBezTo>
                  <a:cubicBezTo>
                    <a:pt x="207" y="73"/>
                    <a:pt x="208" y="73"/>
                    <a:pt x="208" y="73"/>
                  </a:cubicBezTo>
                  <a:cubicBezTo>
                    <a:pt x="209" y="73"/>
                    <a:pt x="211" y="72"/>
                    <a:pt x="211" y="71"/>
                  </a:cubicBezTo>
                  <a:cubicBezTo>
                    <a:pt x="211" y="71"/>
                    <a:pt x="210" y="70"/>
                    <a:pt x="210" y="69"/>
                  </a:cubicBezTo>
                  <a:cubicBezTo>
                    <a:pt x="210" y="68"/>
                    <a:pt x="211" y="68"/>
                    <a:pt x="211" y="66"/>
                  </a:cubicBezTo>
                  <a:cubicBezTo>
                    <a:pt x="211" y="65"/>
                    <a:pt x="208" y="65"/>
                    <a:pt x="208" y="64"/>
                  </a:cubicBezTo>
                  <a:cubicBezTo>
                    <a:pt x="208" y="64"/>
                    <a:pt x="208" y="63"/>
                    <a:pt x="208" y="63"/>
                  </a:cubicBezTo>
                  <a:lnTo>
                    <a:pt x="214" y="62"/>
                  </a:lnTo>
                  <a:cubicBezTo>
                    <a:pt x="216" y="63"/>
                    <a:pt x="217" y="63"/>
                    <a:pt x="220" y="64"/>
                  </a:cubicBezTo>
                  <a:cubicBezTo>
                    <a:pt x="222" y="65"/>
                    <a:pt x="223" y="68"/>
                    <a:pt x="227" y="68"/>
                  </a:cubicBezTo>
                  <a:cubicBezTo>
                    <a:pt x="227" y="71"/>
                    <a:pt x="231" y="72"/>
                    <a:pt x="234" y="73"/>
                  </a:cubicBezTo>
                  <a:cubicBezTo>
                    <a:pt x="237" y="74"/>
                    <a:pt x="239" y="78"/>
                    <a:pt x="243" y="78"/>
                  </a:cubicBezTo>
                  <a:cubicBezTo>
                    <a:pt x="245" y="78"/>
                    <a:pt x="246" y="76"/>
                    <a:pt x="248" y="76"/>
                  </a:cubicBezTo>
                  <a:cubicBezTo>
                    <a:pt x="249" y="76"/>
                    <a:pt x="249" y="77"/>
                    <a:pt x="250" y="77"/>
                  </a:cubicBezTo>
                  <a:cubicBezTo>
                    <a:pt x="250" y="78"/>
                    <a:pt x="250" y="78"/>
                    <a:pt x="250" y="79"/>
                  </a:cubicBezTo>
                  <a:cubicBezTo>
                    <a:pt x="250" y="80"/>
                    <a:pt x="250" y="81"/>
                    <a:pt x="251" y="82"/>
                  </a:cubicBezTo>
                  <a:lnTo>
                    <a:pt x="251" y="86"/>
                  </a:lnTo>
                  <a:cubicBezTo>
                    <a:pt x="250" y="86"/>
                    <a:pt x="249" y="86"/>
                    <a:pt x="248" y="86"/>
                  </a:cubicBezTo>
                  <a:cubicBezTo>
                    <a:pt x="248" y="86"/>
                    <a:pt x="247" y="86"/>
                    <a:pt x="247" y="86"/>
                  </a:cubicBezTo>
                  <a:cubicBezTo>
                    <a:pt x="247" y="89"/>
                    <a:pt x="250" y="90"/>
                    <a:pt x="250" y="91"/>
                  </a:cubicBezTo>
                  <a:lnTo>
                    <a:pt x="254" y="92"/>
                  </a:lnTo>
                  <a:cubicBezTo>
                    <a:pt x="258" y="92"/>
                    <a:pt x="259" y="84"/>
                    <a:pt x="259" y="82"/>
                  </a:cubicBezTo>
                  <a:cubicBezTo>
                    <a:pt x="259" y="81"/>
                    <a:pt x="259" y="80"/>
                    <a:pt x="259" y="78"/>
                  </a:cubicBezTo>
                  <a:cubicBezTo>
                    <a:pt x="259" y="77"/>
                    <a:pt x="259" y="77"/>
                    <a:pt x="260" y="76"/>
                  </a:cubicBezTo>
                  <a:lnTo>
                    <a:pt x="260" y="75"/>
                  </a:lnTo>
                  <a:cubicBezTo>
                    <a:pt x="259" y="75"/>
                    <a:pt x="257" y="73"/>
                    <a:pt x="258" y="72"/>
                  </a:cubicBezTo>
                  <a:cubicBezTo>
                    <a:pt x="255" y="70"/>
                    <a:pt x="254" y="67"/>
                    <a:pt x="252" y="64"/>
                  </a:cubicBezTo>
                  <a:cubicBezTo>
                    <a:pt x="251" y="61"/>
                    <a:pt x="247" y="61"/>
                    <a:pt x="244" y="59"/>
                  </a:cubicBezTo>
                  <a:cubicBezTo>
                    <a:pt x="243" y="60"/>
                    <a:pt x="243" y="61"/>
                    <a:pt x="243" y="62"/>
                  </a:cubicBezTo>
                  <a:cubicBezTo>
                    <a:pt x="242" y="60"/>
                    <a:pt x="239" y="61"/>
                    <a:pt x="239" y="59"/>
                  </a:cubicBezTo>
                  <a:cubicBezTo>
                    <a:pt x="239" y="59"/>
                    <a:pt x="234" y="58"/>
                    <a:pt x="234" y="58"/>
                  </a:cubicBezTo>
                  <a:cubicBezTo>
                    <a:pt x="234" y="57"/>
                    <a:pt x="235" y="56"/>
                    <a:pt x="236" y="55"/>
                  </a:cubicBezTo>
                  <a:cubicBezTo>
                    <a:pt x="235" y="54"/>
                    <a:pt x="237" y="51"/>
                    <a:pt x="238" y="50"/>
                  </a:cubicBezTo>
                  <a:lnTo>
                    <a:pt x="238" y="46"/>
                  </a:lnTo>
                  <a:cubicBezTo>
                    <a:pt x="239" y="46"/>
                    <a:pt x="239" y="46"/>
                    <a:pt x="241" y="46"/>
                  </a:cubicBezTo>
                  <a:cubicBezTo>
                    <a:pt x="243" y="46"/>
                    <a:pt x="248" y="47"/>
                    <a:pt x="251" y="47"/>
                  </a:cubicBezTo>
                  <a:cubicBezTo>
                    <a:pt x="251" y="47"/>
                    <a:pt x="251" y="47"/>
                    <a:pt x="251" y="46"/>
                  </a:cubicBezTo>
                  <a:lnTo>
                    <a:pt x="251" y="45"/>
                  </a:lnTo>
                  <a:lnTo>
                    <a:pt x="257" y="45"/>
                  </a:lnTo>
                  <a:cubicBezTo>
                    <a:pt x="257" y="46"/>
                    <a:pt x="259" y="47"/>
                    <a:pt x="259" y="47"/>
                  </a:cubicBezTo>
                  <a:cubicBezTo>
                    <a:pt x="261" y="47"/>
                    <a:pt x="260" y="46"/>
                    <a:pt x="262" y="46"/>
                  </a:cubicBezTo>
                  <a:cubicBezTo>
                    <a:pt x="261" y="45"/>
                    <a:pt x="261" y="45"/>
                    <a:pt x="261" y="43"/>
                  </a:cubicBezTo>
                  <a:cubicBezTo>
                    <a:pt x="261" y="41"/>
                    <a:pt x="261" y="40"/>
                    <a:pt x="262" y="40"/>
                  </a:cubicBezTo>
                  <a:cubicBezTo>
                    <a:pt x="263" y="40"/>
                    <a:pt x="266" y="40"/>
                    <a:pt x="267" y="40"/>
                  </a:cubicBezTo>
                  <a:cubicBezTo>
                    <a:pt x="267" y="40"/>
                    <a:pt x="269" y="43"/>
                    <a:pt x="270" y="43"/>
                  </a:cubicBezTo>
                  <a:cubicBezTo>
                    <a:pt x="270" y="42"/>
                    <a:pt x="271" y="41"/>
                    <a:pt x="271" y="40"/>
                  </a:cubicBezTo>
                  <a:cubicBezTo>
                    <a:pt x="271" y="40"/>
                    <a:pt x="272" y="40"/>
                    <a:pt x="272" y="40"/>
                  </a:cubicBezTo>
                  <a:cubicBezTo>
                    <a:pt x="272" y="39"/>
                    <a:pt x="271" y="38"/>
                    <a:pt x="271" y="37"/>
                  </a:cubicBezTo>
                  <a:cubicBezTo>
                    <a:pt x="271" y="36"/>
                    <a:pt x="273" y="37"/>
                    <a:pt x="275" y="37"/>
                  </a:cubicBezTo>
                  <a:cubicBezTo>
                    <a:pt x="274" y="37"/>
                    <a:pt x="273" y="38"/>
                    <a:pt x="273" y="38"/>
                  </a:cubicBezTo>
                  <a:cubicBezTo>
                    <a:pt x="273" y="40"/>
                    <a:pt x="276" y="40"/>
                    <a:pt x="276" y="41"/>
                  </a:cubicBezTo>
                  <a:cubicBezTo>
                    <a:pt x="276" y="42"/>
                    <a:pt x="274" y="45"/>
                    <a:pt x="274" y="46"/>
                  </a:cubicBezTo>
                  <a:cubicBezTo>
                    <a:pt x="274" y="47"/>
                    <a:pt x="275" y="47"/>
                    <a:pt x="275" y="48"/>
                  </a:cubicBezTo>
                  <a:cubicBezTo>
                    <a:pt x="275" y="49"/>
                    <a:pt x="274" y="50"/>
                    <a:pt x="273" y="50"/>
                  </a:cubicBezTo>
                  <a:cubicBezTo>
                    <a:pt x="273" y="55"/>
                    <a:pt x="277" y="58"/>
                    <a:pt x="281" y="60"/>
                  </a:cubicBezTo>
                  <a:cubicBezTo>
                    <a:pt x="283" y="61"/>
                    <a:pt x="282" y="64"/>
                    <a:pt x="285" y="64"/>
                  </a:cubicBezTo>
                  <a:cubicBezTo>
                    <a:pt x="285" y="64"/>
                    <a:pt x="286" y="65"/>
                    <a:pt x="287" y="65"/>
                  </a:cubicBezTo>
                  <a:cubicBezTo>
                    <a:pt x="287" y="66"/>
                    <a:pt x="289" y="68"/>
                    <a:pt x="290" y="68"/>
                  </a:cubicBezTo>
                  <a:cubicBezTo>
                    <a:pt x="290" y="68"/>
                    <a:pt x="291" y="67"/>
                    <a:pt x="291" y="66"/>
                  </a:cubicBezTo>
                  <a:cubicBezTo>
                    <a:pt x="291" y="64"/>
                    <a:pt x="289" y="64"/>
                    <a:pt x="289" y="63"/>
                  </a:cubicBezTo>
                  <a:cubicBezTo>
                    <a:pt x="289" y="63"/>
                    <a:pt x="290" y="62"/>
                    <a:pt x="291" y="62"/>
                  </a:cubicBezTo>
                  <a:cubicBezTo>
                    <a:pt x="290" y="61"/>
                    <a:pt x="290" y="61"/>
                    <a:pt x="289" y="59"/>
                  </a:cubicBezTo>
                  <a:cubicBezTo>
                    <a:pt x="289" y="59"/>
                    <a:pt x="290" y="59"/>
                    <a:pt x="291" y="59"/>
                  </a:cubicBezTo>
                  <a:cubicBezTo>
                    <a:pt x="291" y="59"/>
                    <a:pt x="290" y="58"/>
                    <a:pt x="290" y="58"/>
                  </a:cubicBezTo>
                  <a:cubicBezTo>
                    <a:pt x="289" y="57"/>
                    <a:pt x="289" y="56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ubicBezTo>
                    <a:pt x="285" y="52"/>
                    <a:pt x="286" y="49"/>
                    <a:pt x="282" y="50"/>
                  </a:cubicBezTo>
                  <a:cubicBezTo>
                    <a:pt x="281" y="50"/>
                    <a:pt x="282" y="45"/>
                    <a:pt x="279" y="45"/>
                  </a:cubicBezTo>
                  <a:lnTo>
                    <a:pt x="283" y="43"/>
                  </a:lnTo>
                  <a:cubicBezTo>
                    <a:pt x="283" y="43"/>
                    <a:pt x="283" y="44"/>
                    <a:pt x="284" y="44"/>
                  </a:cubicBezTo>
                  <a:cubicBezTo>
                    <a:pt x="285" y="44"/>
                    <a:pt x="287" y="43"/>
                    <a:pt x="288" y="42"/>
                  </a:cubicBezTo>
                  <a:lnTo>
                    <a:pt x="289" y="42"/>
                  </a:lnTo>
                  <a:cubicBezTo>
                    <a:pt x="290" y="43"/>
                    <a:pt x="290" y="44"/>
                    <a:pt x="291" y="44"/>
                  </a:cubicBezTo>
                  <a:cubicBezTo>
                    <a:pt x="292" y="42"/>
                    <a:pt x="293" y="39"/>
                    <a:pt x="296" y="39"/>
                  </a:cubicBezTo>
                  <a:cubicBezTo>
                    <a:pt x="296" y="38"/>
                    <a:pt x="296" y="37"/>
                    <a:pt x="296" y="37"/>
                  </a:cubicBezTo>
                  <a:cubicBezTo>
                    <a:pt x="297" y="37"/>
                    <a:pt x="298" y="37"/>
                    <a:pt x="299" y="37"/>
                  </a:cubicBezTo>
                  <a:cubicBezTo>
                    <a:pt x="300" y="37"/>
                    <a:pt x="300" y="38"/>
                    <a:pt x="301" y="37"/>
                  </a:cubicBezTo>
                  <a:cubicBezTo>
                    <a:pt x="301" y="36"/>
                    <a:pt x="301" y="37"/>
                    <a:pt x="301" y="36"/>
                  </a:cubicBezTo>
                  <a:cubicBezTo>
                    <a:pt x="295" y="35"/>
                    <a:pt x="293" y="32"/>
                    <a:pt x="287" y="32"/>
                  </a:cubicBezTo>
                  <a:cubicBezTo>
                    <a:pt x="290" y="32"/>
                    <a:pt x="292" y="33"/>
                    <a:pt x="294" y="31"/>
                  </a:cubicBezTo>
                  <a:cubicBezTo>
                    <a:pt x="293" y="29"/>
                    <a:pt x="292" y="30"/>
                    <a:pt x="290" y="28"/>
                  </a:cubicBezTo>
                  <a:lnTo>
                    <a:pt x="292" y="28"/>
                  </a:lnTo>
                  <a:cubicBezTo>
                    <a:pt x="292" y="29"/>
                    <a:pt x="293" y="30"/>
                    <a:pt x="294" y="30"/>
                  </a:cubicBezTo>
                  <a:cubicBezTo>
                    <a:pt x="295" y="30"/>
                    <a:pt x="295" y="29"/>
                    <a:pt x="296" y="29"/>
                  </a:cubicBezTo>
                  <a:cubicBezTo>
                    <a:pt x="300" y="29"/>
                    <a:pt x="300" y="31"/>
                    <a:pt x="303" y="32"/>
                  </a:cubicBezTo>
                  <a:lnTo>
                    <a:pt x="307" y="32"/>
                  </a:lnTo>
                  <a:cubicBezTo>
                    <a:pt x="307" y="33"/>
                    <a:pt x="308" y="33"/>
                    <a:pt x="309" y="33"/>
                  </a:cubicBezTo>
                  <a:cubicBezTo>
                    <a:pt x="309" y="33"/>
                    <a:pt x="310" y="33"/>
                    <a:pt x="312" y="32"/>
                  </a:cubicBezTo>
                  <a:cubicBezTo>
                    <a:pt x="311" y="32"/>
                    <a:pt x="309" y="32"/>
                    <a:pt x="309" y="30"/>
                  </a:cubicBezTo>
                  <a:cubicBezTo>
                    <a:pt x="309" y="30"/>
                    <a:pt x="309" y="30"/>
                    <a:pt x="309" y="28"/>
                  </a:cubicBezTo>
                  <a:cubicBezTo>
                    <a:pt x="305" y="28"/>
                    <a:pt x="303" y="25"/>
                    <a:pt x="300" y="25"/>
                  </a:cubicBezTo>
                  <a:cubicBezTo>
                    <a:pt x="299" y="25"/>
                    <a:pt x="298" y="26"/>
                    <a:pt x="298" y="26"/>
                  </a:cubicBezTo>
                  <a:cubicBezTo>
                    <a:pt x="298" y="27"/>
                    <a:pt x="300" y="27"/>
                    <a:pt x="301" y="28"/>
                  </a:cubicBezTo>
                  <a:cubicBezTo>
                    <a:pt x="297" y="26"/>
                    <a:pt x="296" y="25"/>
                    <a:pt x="292" y="23"/>
                  </a:cubicBezTo>
                  <a:cubicBezTo>
                    <a:pt x="286" y="22"/>
                    <a:pt x="281" y="22"/>
                    <a:pt x="275" y="20"/>
                  </a:cubicBezTo>
                  <a:lnTo>
                    <a:pt x="272" y="20"/>
                  </a:lnTo>
                  <a:cubicBezTo>
                    <a:pt x="271" y="20"/>
                    <a:pt x="271" y="19"/>
                    <a:pt x="269" y="19"/>
                  </a:cubicBezTo>
                  <a:cubicBezTo>
                    <a:pt x="267" y="19"/>
                    <a:pt x="266" y="20"/>
                    <a:pt x="264" y="20"/>
                  </a:cubicBezTo>
                  <a:cubicBezTo>
                    <a:pt x="264" y="20"/>
                    <a:pt x="261" y="19"/>
                    <a:pt x="260" y="19"/>
                  </a:cubicBezTo>
                  <a:lnTo>
                    <a:pt x="258" y="19"/>
                  </a:lnTo>
                  <a:cubicBezTo>
                    <a:pt x="258" y="21"/>
                    <a:pt x="261" y="22"/>
                    <a:pt x="261" y="22"/>
                  </a:cubicBezTo>
                  <a:cubicBezTo>
                    <a:pt x="260" y="22"/>
                    <a:pt x="259" y="20"/>
                    <a:pt x="256" y="20"/>
                  </a:cubicBezTo>
                  <a:cubicBezTo>
                    <a:pt x="257" y="20"/>
                    <a:pt x="257" y="20"/>
                    <a:pt x="257" y="19"/>
                  </a:cubicBezTo>
                  <a:cubicBezTo>
                    <a:pt x="256" y="19"/>
                    <a:pt x="255" y="19"/>
                    <a:pt x="254" y="19"/>
                  </a:cubicBezTo>
                  <a:cubicBezTo>
                    <a:pt x="254" y="20"/>
                    <a:pt x="253" y="20"/>
                    <a:pt x="252" y="20"/>
                  </a:cubicBezTo>
                  <a:cubicBezTo>
                    <a:pt x="249" y="20"/>
                    <a:pt x="247" y="19"/>
                    <a:pt x="244" y="20"/>
                  </a:cubicBezTo>
                  <a:cubicBezTo>
                    <a:pt x="245" y="21"/>
                    <a:pt x="245" y="21"/>
                    <a:pt x="246" y="23"/>
                  </a:cubicBezTo>
                  <a:cubicBezTo>
                    <a:pt x="242" y="20"/>
                    <a:pt x="239" y="20"/>
                    <a:pt x="235" y="16"/>
                  </a:cubicBezTo>
                  <a:lnTo>
                    <a:pt x="226" y="16"/>
                  </a:lnTo>
                  <a:cubicBezTo>
                    <a:pt x="226" y="16"/>
                    <a:pt x="225" y="17"/>
                    <a:pt x="225" y="17"/>
                  </a:cubicBezTo>
                  <a:lnTo>
                    <a:pt x="222" y="17"/>
                  </a:lnTo>
                  <a:cubicBezTo>
                    <a:pt x="220" y="17"/>
                    <a:pt x="220" y="16"/>
                    <a:pt x="218" y="16"/>
                  </a:cubicBezTo>
                  <a:cubicBezTo>
                    <a:pt x="217" y="16"/>
                    <a:pt x="217" y="16"/>
                    <a:pt x="217" y="16"/>
                  </a:cubicBezTo>
                  <a:cubicBezTo>
                    <a:pt x="215" y="16"/>
                    <a:pt x="214" y="15"/>
                    <a:pt x="213" y="15"/>
                  </a:cubicBezTo>
                  <a:lnTo>
                    <a:pt x="214" y="14"/>
                  </a:lnTo>
                  <a:cubicBezTo>
                    <a:pt x="214" y="14"/>
                    <a:pt x="213" y="14"/>
                    <a:pt x="211" y="14"/>
                  </a:cubicBezTo>
                  <a:cubicBezTo>
                    <a:pt x="209" y="14"/>
                    <a:pt x="208" y="15"/>
                    <a:pt x="207" y="15"/>
                  </a:cubicBezTo>
                  <a:cubicBezTo>
                    <a:pt x="207" y="15"/>
                    <a:pt x="206" y="15"/>
                    <a:pt x="206" y="15"/>
                  </a:cubicBezTo>
                  <a:lnTo>
                    <a:pt x="206" y="14"/>
                  </a:lnTo>
                  <a:cubicBezTo>
                    <a:pt x="205" y="13"/>
                    <a:pt x="205" y="13"/>
                    <a:pt x="204" y="14"/>
                  </a:cubicBezTo>
                  <a:cubicBezTo>
                    <a:pt x="203" y="13"/>
                    <a:pt x="198" y="13"/>
                    <a:pt x="198" y="13"/>
                  </a:cubicBezTo>
                  <a:lnTo>
                    <a:pt x="195" y="13"/>
                  </a:lnTo>
                  <a:cubicBezTo>
                    <a:pt x="195" y="14"/>
                    <a:pt x="195" y="14"/>
                    <a:pt x="195" y="14"/>
                  </a:cubicBezTo>
                  <a:cubicBezTo>
                    <a:pt x="195" y="15"/>
                    <a:pt x="196" y="15"/>
                    <a:pt x="196" y="16"/>
                  </a:cubicBezTo>
                  <a:cubicBezTo>
                    <a:pt x="195" y="16"/>
                    <a:pt x="195" y="16"/>
                    <a:pt x="193" y="16"/>
                  </a:cubicBezTo>
                  <a:cubicBezTo>
                    <a:pt x="190" y="16"/>
                    <a:pt x="188" y="15"/>
                    <a:pt x="185" y="15"/>
                  </a:cubicBezTo>
                  <a:cubicBezTo>
                    <a:pt x="185" y="15"/>
                    <a:pt x="185" y="15"/>
                    <a:pt x="184" y="15"/>
                  </a:cubicBezTo>
                  <a:lnTo>
                    <a:pt x="184" y="17"/>
                  </a:lnTo>
                  <a:lnTo>
                    <a:pt x="183" y="17"/>
                  </a:lnTo>
                  <a:cubicBezTo>
                    <a:pt x="181" y="16"/>
                    <a:pt x="178" y="16"/>
                    <a:pt x="176" y="15"/>
                  </a:cubicBezTo>
                  <a:lnTo>
                    <a:pt x="175" y="15"/>
                  </a:lnTo>
                  <a:cubicBezTo>
                    <a:pt x="175" y="15"/>
                    <a:pt x="175" y="16"/>
                    <a:pt x="175" y="16"/>
                  </a:cubicBezTo>
                  <a:cubicBezTo>
                    <a:pt x="174" y="15"/>
                    <a:pt x="173" y="14"/>
                    <a:pt x="172" y="14"/>
                  </a:cubicBezTo>
                  <a:lnTo>
                    <a:pt x="169" y="14"/>
                  </a:lnTo>
                  <a:cubicBezTo>
                    <a:pt x="169" y="15"/>
                    <a:pt x="163" y="11"/>
                    <a:pt x="164" y="12"/>
                  </a:cubicBezTo>
                  <a:cubicBezTo>
                    <a:pt x="161" y="12"/>
                    <a:pt x="161" y="13"/>
                    <a:pt x="158" y="13"/>
                  </a:cubicBezTo>
                  <a:cubicBezTo>
                    <a:pt x="154" y="13"/>
                    <a:pt x="152" y="11"/>
                    <a:pt x="148" y="11"/>
                  </a:cubicBezTo>
                  <a:cubicBezTo>
                    <a:pt x="148" y="11"/>
                    <a:pt x="146" y="10"/>
                    <a:pt x="146" y="11"/>
                  </a:cubicBezTo>
                  <a:cubicBezTo>
                    <a:pt x="146" y="12"/>
                    <a:pt x="147" y="13"/>
                    <a:pt x="148" y="13"/>
                  </a:cubicBezTo>
                  <a:cubicBezTo>
                    <a:pt x="146" y="13"/>
                    <a:pt x="144" y="11"/>
                    <a:pt x="142" y="10"/>
                  </a:cubicBezTo>
                  <a:cubicBezTo>
                    <a:pt x="142" y="10"/>
                    <a:pt x="142" y="8"/>
                    <a:pt x="142" y="8"/>
                  </a:cubicBezTo>
                  <a:lnTo>
                    <a:pt x="140" y="8"/>
                  </a:lnTo>
                  <a:cubicBezTo>
                    <a:pt x="140" y="8"/>
                    <a:pt x="140" y="9"/>
                    <a:pt x="139" y="9"/>
                  </a:cubicBezTo>
                  <a:cubicBezTo>
                    <a:pt x="139" y="9"/>
                    <a:pt x="140" y="10"/>
                    <a:pt x="140" y="10"/>
                  </a:cubicBezTo>
                  <a:cubicBezTo>
                    <a:pt x="137" y="10"/>
                    <a:pt x="136" y="12"/>
                    <a:pt x="133" y="13"/>
                  </a:cubicBezTo>
                  <a:cubicBezTo>
                    <a:pt x="133" y="10"/>
                    <a:pt x="138" y="8"/>
                    <a:pt x="140" y="7"/>
                  </a:cubicBezTo>
                  <a:cubicBezTo>
                    <a:pt x="138" y="5"/>
                    <a:pt x="132" y="4"/>
                    <a:pt x="128" y="4"/>
                  </a:cubicBezTo>
                  <a:cubicBezTo>
                    <a:pt x="127" y="4"/>
                    <a:pt x="127" y="4"/>
                    <a:pt x="125" y="4"/>
                  </a:cubicBezTo>
                  <a:lnTo>
                    <a:pt x="121" y="3"/>
                  </a:lnTo>
                  <a:cubicBezTo>
                    <a:pt x="121" y="3"/>
                    <a:pt x="121" y="2"/>
                    <a:pt x="122" y="1"/>
                  </a:cubicBezTo>
                  <a:cubicBezTo>
                    <a:pt x="122" y="1"/>
                    <a:pt x="121" y="1"/>
                    <a:pt x="120" y="1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7" y="2"/>
                    <a:pt x="116" y="3"/>
                    <a:pt x="115" y="3"/>
                  </a:cubicBezTo>
                  <a:lnTo>
                    <a:pt x="116" y="4"/>
                  </a:lnTo>
                  <a:cubicBezTo>
                    <a:pt x="116" y="4"/>
                    <a:pt x="115" y="4"/>
                    <a:pt x="113" y="4"/>
                  </a:cubicBezTo>
                  <a:cubicBezTo>
                    <a:pt x="114" y="5"/>
                    <a:pt x="115" y="7"/>
                    <a:pt x="117" y="7"/>
                  </a:cubicBezTo>
                  <a:cubicBezTo>
                    <a:pt x="115" y="7"/>
                    <a:pt x="115" y="5"/>
                    <a:pt x="112" y="4"/>
                  </a:cubicBezTo>
                  <a:lnTo>
                    <a:pt x="109" y="6"/>
                  </a:lnTo>
                  <a:cubicBezTo>
                    <a:pt x="109" y="6"/>
                    <a:pt x="109" y="5"/>
                    <a:pt x="108" y="5"/>
                  </a:cubicBezTo>
                  <a:cubicBezTo>
                    <a:pt x="103" y="5"/>
                    <a:pt x="100" y="8"/>
                    <a:pt x="95" y="8"/>
                  </a:cubicBezTo>
                  <a:cubicBezTo>
                    <a:pt x="95" y="9"/>
                    <a:pt x="96" y="10"/>
                    <a:pt x="97" y="10"/>
                  </a:cubicBezTo>
                  <a:cubicBezTo>
                    <a:pt x="97" y="11"/>
                    <a:pt x="99" y="13"/>
                    <a:pt x="99" y="13"/>
                  </a:cubicBezTo>
                  <a:cubicBezTo>
                    <a:pt x="98" y="13"/>
                    <a:pt x="97" y="12"/>
                    <a:pt x="97" y="10"/>
                  </a:cubicBezTo>
                  <a:cubicBezTo>
                    <a:pt x="97" y="10"/>
                    <a:pt x="96" y="10"/>
                    <a:pt x="96" y="10"/>
                  </a:cubicBezTo>
                  <a:cubicBezTo>
                    <a:pt x="95" y="10"/>
                    <a:pt x="94" y="11"/>
                    <a:pt x="93" y="11"/>
                  </a:cubicBezTo>
                  <a:cubicBezTo>
                    <a:pt x="92" y="11"/>
                    <a:pt x="92" y="10"/>
                    <a:pt x="91" y="10"/>
                  </a:cubicBezTo>
                  <a:lnTo>
                    <a:pt x="90" y="11"/>
                  </a:lnTo>
                  <a:cubicBezTo>
                    <a:pt x="90" y="11"/>
                    <a:pt x="88" y="11"/>
                    <a:pt x="88" y="11"/>
                  </a:cubicBezTo>
                  <a:cubicBezTo>
                    <a:pt x="88" y="13"/>
                    <a:pt x="96" y="16"/>
                    <a:pt x="98" y="17"/>
                  </a:cubicBezTo>
                  <a:cubicBezTo>
                    <a:pt x="98" y="18"/>
                    <a:pt x="98" y="19"/>
                    <a:pt x="99" y="20"/>
                  </a:cubicBezTo>
                  <a:cubicBezTo>
                    <a:pt x="96" y="20"/>
                    <a:pt x="95" y="17"/>
                    <a:pt x="93" y="16"/>
                  </a:cubicBezTo>
                  <a:cubicBezTo>
                    <a:pt x="92" y="15"/>
                    <a:pt x="87" y="15"/>
                    <a:pt x="87" y="13"/>
                  </a:cubicBezTo>
                  <a:cubicBezTo>
                    <a:pt x="87" y="13"/>
                    <a:pt x="86" y="13"/>
                    <a:pt x="86" y="13"/>
                  </a:cubicBezTo>
                  <a:cubicBezTo>
                    <a:pt x="85" y="13"/>
                    <a:pt x="85" y="13"/>
                    <a:pt x="84" y="13"/>
                  </a:cubicBezTo>
                  <a:cubicBezTo>
                    <a:pt x="83" y="14"/>
                    <a:pt x="83" y="15"/>
                    <a:pt x="83" y="15"/>
                  </a:cubicBezTo>
                  <a:cubicBezTo>
                    <a:pt x="84" y="17"/>
                    <a:pt x="86" y="17"/>
                    <a:pt x="89" y="18"/>
                  </a:cubicBezTo>
                  <a:lnTo>
                    <a:pt x="87" y="18"/>
                  </a:lnTo>
                  <a:cubicBezTo>
                    <a:pt x="84" y="17"/>
                    <a:pt x="81" y="17"/>
                    <a:pt x="81" y="13"/>
                  </a:cubicBezTo>
                  <a:lnTo>
                    <a:pt x="79" y="13"/>
                  </a:lnTo>
                  <a:cubicBezTo>
                    <a:pt x="79" y="15"/>
                    <a:pt x="79" y="15"/>
                    <a:pt x="78" y="15"/>
                  </a:cubicBezTo>
                  <a:cubicBezTo>
                    <a:pt x="79" y="17"/>
                    <a:pt x="81" y="16"/>
                    <a:pt x="82" y="19"/>
                  </a:cubicBezTo>
                  <a:cubicBezTo>
                    <a:pt x="82" y="19"/>
                    <a:pt x="82" y="20"/>
                    <a:pt x="82" y="21"/>
                  </a:cubicBezTo>
                  <a:cubicBezTo>
                    <a:pt x="83" y="21"/>
                    <a:pt x="83" y="22"/>
                    <a:pt x="84" y="22"/>
                  </a:cubicBezTo>
                  <a:cubicBezTo>
                    <a:pt x="85" y="22"/>
                    <a:pt x="85" y="21"/>
                    <a:pt x="87" y="21"/>
                  </a:cubicBezTo>
                  <a:cubicBezTo>
                    <a:pt x="89" y="21"/>
                    <a:pt x="90" y="23"/>
                    <a:pt x="92" y="23"/>
                  </a:cubicBezTo>
                  <a:cubicBezTo>
                    <a:pt x="92" y="24"/>
                    <a:pt x="93" y="25"/>
                    <a:pt x="94" y="26"/>
                  </a:cubicBezTo>
                  <a:cubicBezTo>
                    <a:pt x="94" y="26"/>
                    <a:pt x="93" y="26"/>
                    <a:pt x="93" y="26"/>
                  </a:cubicBezTo>
                  <a:cubicBezTo>
                    <a:pt x="90" y="26"/>
                    <a:pt x="91" y="22"/>
                    <a:pt x="87" y="22"/>
                  </a:cubicBezTo>
                  <a:cubicBezTo>
                    <a:pt x="86" y="22"/>
                    <a:pt x="86" y="22"/>
                    <a:pt x="85" y="23"/>
                  </a:cubicBezTo>
                  <a:cubicBezTo>
                    <a:pt x="85" y="23"/>
                    <a:pt x="86" y="25"/>
                    <a:pt x="87" y="26"/>
                  </a:cubicBezTo>
                  <a:cubicBezTo>
                    <a:pt x="86" y="27"/>
                    <a:pt x="85" y="29"/>
                    <a:pt x="83" y="29"/>
                  </a:cubicBezTo>
                  <a:cubicBezTo>
                    <a:pt x="81" y="29"/>
                    <a:pt x="80" y="30"/>
                    <a:pt x="78" y="29"/>
                  </a:cubicBezTo>
                  <a:cubicBezTo>
                    <a:pt x="79" y="29"/>
                    <a:pt x="80" y="28"/>
                    <a:pt x="81" y="28"/>
                  </a:cubicBezTo>
                  <a:cubicBezTo>
                    <a:pt x="82" y="28"/>
                    <a:pt x="83" y="27"/>
                    <a:pt x="83" y="25"/>
                  </a:cubicBezTo>
                  <a:cubicBezTo>
                    <a:pt x="83" y="25"/>
                    <a:pt x="83" y="25"/>
                    <a:pt x="83" y="23"/>
                  </a:cubicBezTo>
                  <a:cubicBezTo>
                    <a:pt x="80" y="23"/>
                    <a:pt x="80" y="19"/>
                    <a:pt x="78" y="18"/>
                  </a:cubicBezTo>
                  <a:lnTo>
                    <a:pt x="76" y="17"/>
                  </a:lnTo>
                  <a:cubicBezTo>
                    <a:pt x="76" y="16"/>
                    <a:pt x="76" y="14"/>
                    <a:pt x="76" y="14"/>
                  </a:cubicBezTo>
                  <a:cubicBezTo>
                    <a:pt x="75" y="13"/>
                    <a:pt x="72" y="13"/>
                    <a:pt x="70" y="13"/>
                  </a:cubicBezTo>
                  <a:cubicBezTo>
                    <a:pt x="71" y="13"/>
                    <a:pt x="72" y="13"/>
                    <a:pt x="72" y="11"/>
                  </a:cubicBezTo>
                  <a:cubicBezTo>
                    <a:pt x="71" y="11"/>
                    <a:pt x="71" y="11"/>
                    <a:pt x="69" y="11"/>
                  </a:cubicBezTo>
                  <a:cubicBezTo>
                    <a:pt x="69" y="12"/>
                    <a:pt x="69" y="14"/>
                    <a:pt x="69" y="14"/>
                  </a:cubicBezTo>
                  <a:cubicBezTo>
                    <a:pt x="69" y="15"/>
                    <a:pt x="69" y="14"/>
                    <a:pt x="69" y="14"/>
                  </a:cubicBezTo>
                  <a:lnTo>
                    <a:pt x="69" y="16"/>
                  </a:lnTo>
                  <a:cubicBezTo>
                    <a:pt x="69" y="16"/>
                    <a:pt x="68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70" y="21"/>
                    <a:pt x="72" y="21"/>
                  </a:cubicBezTo>
                  <a:cubicBezTo>
                    <a:pt x="72" y="23"/>
                    <a:pt x="74" y="23"/>
                    <a:pt x="74" y="24"/>
                  </a:cubicBezTo>
                  <a:cubicBezTo>
                    <a:pt x="74" y="24"/>
                    <a:pt x="74" y="24"/>
                    <a:pt x="73" y="24"/>
                  </a:cubicBezTo>
                  <a:cubicBezTo>
                    <a:pt x="73" y="24"/>
                    <a:pt x="66" y="22"/>
                    <a:pt x="66" y="21"/>
                  </a:cubicBezTo>
                  <a:cubicBezTo>
                    <a:pt x="65" y="21"/>
                    <a:pt x="54" y="20"/>
                    <a:pt x="54" y="18"/>
                  </a:cubicBezTo>
                  <a:cubicBezTo>
                    <a:pt x="54" y="19"/>
                    <a:pt x="54" y="18"/>
                    <a:pt x="54" y="19"/>
                  </a:cubicBezTo>
                  <a:cubicBezTo>
                    <a:pt x="54" y="21"/>
                    <a:pt x="58" y="21"/>
                    <a:pt x="59" y="23"/>
                  </a:cubicBezTo>
                  <a:cubicBezTo>
                    <a:pt x="59" y="23"/>
                    <a:pt x="59" y="23"/>
                    <a:pt x="58" y="23"/>
                  </a:cubicBezTo>
                  <a:cubicBezTo>
                    <a:pt x="58" y="23"/>
                    <a:pt x="56" y="23"/>
                    <a:pt x="55" y="23"/>
                  </a:cubicBezTo>
                  <a:cubicBezTo>
                    <a:pt x="53" y="23"/>
                    <a:pt x="49" y="25"/>
                    <a:pt x="47" y="25"/>
                  </a:cubicBezTo>
                  <a:cubicBezTo>
                    <a:pt x="46" y="25"/>
                    <a:pt x="46" y="24"/>
                    <a:pt x="47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4" y="24"/>
                    <a:pt x="42" y="23"/>
                    <a:pt x="42" y="23"/>
                  </a:cubicBezTo>
                  <a:cubicBezTo>
                    <a:pt x="40" y="25"/>
                    <a:pt x="37" y="25"/>
                    <a:pt x="37" y="28"/>
                  </a:cubicBezTo>
                  <a:cubicBezTo>
                    <a:pt x="36" y="28"/>
                    <a:pt x="35" y="28"/>
                    <a:pt x="34" y="28"/>
                  </a:cubicBezTo>
                  <a:cubicBezTo>
                    <a:pt x="34" y="28"/>
                    <a:pt x="32" y="27"/>
                    <a:pt x="32" y="27"/>
                  </a:cubicBezTo>
                  <a:lnTo>
                    <a:pt x="32" y="25"/>
                  </a:lnTo>
                  <a:cubicBezTo>
                    <a:pt x="32" y="25"/>
                    <a:pt x="33" y="25"/>
                    <a:pt x="33" y="25"/>
                  </a:cubicBezTo>
                  <a:cubicBezTo>
                    <a:pt x="33" y="24"/>
                    <a:pt x="32" y="23"/>
                    <a:pt x="30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8" y="24"/>
                    <a:pt x="29" y="24"/>
                    <a:pt x="29" y="25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6"/>
                    <a:pt x="29" y="27"/>
                    <a:pt x="31" y="27"/>
                  </a:cubicBezTo>
                  <a:lnTo>
                    <a:pt x="31" y="30"/>
                  </a:lnTo>
                  <a:cubicBezTo>
                    <a:pt x="31" y="30"/>
                    <a:pt x="30" y="30"/>
                    <a:pt x="30" y="30"/>
                  </a:cubicBezTo>
                  <a:cubicBezTo>
                    <a:pt x="29" y="29"/>
                    <a:pt x="28" y="29"/>
                    <a:pt x="27" y="28"/>
                  </a:cubicBezTo>
                  <a:cubicBezTo>
                    <a:pt x="27" y="29"/>
                    <a:pt x="23" y="30"/>
                    <a:pt x="23" y="31"/>
                  </a:cubicBezTo>
                  <a:cubicBezTo>
                    <a:pt x="23" y="32"/>
                    <a:pt x="25" y="32"/>
                    <a:pt x="25" y="33"/>
                  </a:cubicBezTo>
                  <a:lnTo>
                    <a:pt x="21" y="33"/>
                  </a:lnTo>
                  <a:cubicBezTo>
                    <a:pt x="21" y="34"/>
                    <a:pt x="21" y="36"/>
                    <a:pt x="20" y="36"/>
                  </a:cubicBezTo>
                  <a:cubicBezTo>
                    <a:pt x="17" y="36"/>
                    <a:pt x="13" y="34"/>
                    <a:pt x="13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2" y="30"/>
                    <a:pt x="7" y="28"/>
                    <a:pt x="7" y="27"/>
                  </a:cubicBezTo>
                  <a:cubicBezTo>
                    <a:pt x="7" y="27"/>
                    <a:pt x="15" y="30"/>
                    <a:pt x="16" y="30"/>
                  </a:cubicBezTo>
                  <a:cubicBezTo>
                    <a:pt x="17" y="30"/>
                    <a:pt x="18" y="30"/>
                    <a:pt x="20" y="30"/>
                  </a:cubicBezTo>
                  <a:cubicBezTo>
                    <a:pt x="22" y="30"/>
                    <a:pt x="23" y="28"/>
                    <a:pt x="24" y="27"/>
                  </a:cubicBezTo>
                  <a:cubicBezTo>
                    <a:pt x="24" y="26"/>
                    <a:pt x="24" y="25"/>
                    <a:pt x="23" y="25"/>
                  </a:cubicBezTo>
                  <a:cubicBezTo>
                    <a:pt x="23" y="25"/>
                    <a:pt x="18" y="22"/>
                    <a:pt x="8" y="22"/>
                  </a:cubicBezTo>
                  <a:cubicBezTo>
                    <a:pt x="7" y="22"/>
                    <a:pt x="7" y="22"/>
                    <a:pt x="7" y="20"/>
                  </a:cubicBezTo>
                  <a:cubicBezTo>
                    <a:pt x="5" y="20"/>
                    <a:pt x="4" y="21"/>
                    <a:pt x="3" y="21"/>
                  </a:cubicBezTo>
                  <a:cubicBezTo>
                    <a:pt x="3" y="21"/>
                    <a:pt x="2" y="22"/>
                    <a:pt x="2" y="22"/>
                  </a:cubicBezTo>
                  <a:lnTo>
                    <a:pt x="0" y="23"/>
                  </a:lnTo>
                  <a:cubicBezTo>
                    <a:pt x="1" y="25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5" y="35"/>
                    <a:pt x="8" y="36"/>
                    <a:pt x="10" y="37"/>
                  </a:cubicBezTo>
                  <a:cubicBezTo>
                    <a:pt x="8" y="40"/>
                    <a:pt x="6" y="43"/>
                    <a:pt x="4" y="44"/>
                  </a:cubicBezTo>
                  <a:cubicBezTo>
                    <a:pt x="4" y="44"/>
                    <a:pt x="6" y="46"/>
                    <a:pt x="6" y="47"/>
                  </a:cubicBezTo>
                  <a:cubicBezTo>
                    <a:pt x="5" y="48"/>
                    <a:pt x="6" y="49"/>
                    <a:pt x="5" y="51"/>
                  </a:cubicBezTo>
                  <a:cubicBezTo>
                    <a:pt x="6" y="52"/>
                    <a:pt x="7" y="54"/>
                    <a:pt x="7" y="56"/>
                  </a:cubicBezTo>
                  <a:lnTo>
                    <a:pt x="9" y="56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3" y="57"/>
                  </a:lnTo>
                  <a:lnTo>
                    <a:pt x="14" y="58"/>
                  </a:lnTo>
                  <a:lnTo>
                    <a:pt x="15" y="60"/>
                  </a:lnTo>
                  <a:lnTo>
                    <a:pt x="17" y="62"/>
                  </a:lnTo>
                  <a:lnTo>
                    <a:pt x="18" y="63"/>
                  </a:lnTo>
                  <a:lnTo>
                    <a:pt x="19" y="64"/>
                  </a:lnTo>
                  <a:lnTo>
                    <a:pt x="18" y="64"/>
                  </a:lnTo>
                  <a:lnTo>
                    <a:pt x="16" y="64"/>
                  </a:lnTo>
                  <a:lnTo>
                    <a:pt x="16" y="65"/>
                  </a:lnTo>
                  <a:lnTo>
                    <a:pt x="17" y="66"/>
                  </a:lnTo>
                  <a:lnTo>
                    <a:pt x="17" y="6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3" name="Freeform 319">
              <a:extLst>
                <a:ext uri="{FF2B5EF4-FFF2-40B4-BE49-F238E27FC236}">
                  <a16:creationId xmlns:a16="http://schemas.microsoft.com/office/drawing/2014/main" id="{A1BAB75C-B956-44BF-BE47-A0DBD0F86EE4}"/>
                </a:ext>
              </a:extLst>
            </p:cNvPr>
            <p:cNvSpPr>
              <a:spLocks/>
            </p:cNvSpPr>
            <p:nvPr>
              <p:custDataLst>
                <p:tags r:id="rId319"/>
              </p:custDataLst>
            </p:nvPr>
          </p:nvSpPr>
          <p:spPr bwMode="auto">
            <a:xfrm>
              <a:off x="3097937" y="4111890"/>
              <a:ext cx="99178" cy="50044"/>
            </a:xfrm>
            <a:custGeom>
              <a:avLst/>
              <a:gdLst>
                <a:gd name="T0" fmla="*/ 14 w 15"/>
                <a:gd name="T1" fmla="*/ 4 h 7"/>
                <a:gd name="T2" fmla="*/ 15 w 15"/>
                <a:gd name="T3" fmla="*/ 7 h 7"/>
                <a:gd name="T4" fmla="*/ 14 w 15"/>
                <a:gd name="T5" fmla="*/ 7 h 7"/>
                <a:gd name="T6" fmla="*/ 13 w 15"/>
                <a:gd name="T7" fmla="*/ 6 h 7"/>
                <a:gd name="T8" fmla="*/ 11 w 15"/>
                <a:gd name="T9" fmla="*/ 7 h 7"/>
                <a:gd name="T10" fmla="*/ 10 w 15"/>
                <a:gd name="T11" fmla="*/ 7 h 7"/>
                <a:gd name="T12" fmla="*/ 10 w 15"/>
                <a:gd name="T13" fmla="*/ 7 h 7"/>
                <a:gd name="T14" fmla="*/ 10 w 15"/>
                <a:gd name="T15" fmla="*/ 6 h 7"/>
                <a:gd name="T16" fmla="*/ 4 w 15"/>
                <a:gd name="T17" fmla="*/ 5 h 7"/>
                <a:gd name="T18" fmla="*/ 0 w 15"/>
                <a:gd name="T19" fmla="*/ 0 h 7"/>
                <a:gd name="T20" fmla="*/ 0 w 15"/>
                <a:gd name="T21" fmla="*/ 0 h 7"/>
                <a:gd name="T22" fmla="*/ 0 w 15"/>
                <a:gd name="T23" fmla="*/ 0 h 7"/>
                <a:gd name="T24" fmla="*/ 2 w 15"/>
                <a:gd name="T25" fmla="*/ 1 h 7"/>
                <a:gd name="T26" fmla="*/ 4 w 15"/>
                <a:gd name="T27" fmla="*/ 1 h 7"/>
                <a:gd name="T28" fmla="*/ 6 w 15"/>
                <a:gd name="T29" fmla="*/ 1 h 7"/>
                <a:gd name="T30" fmla="*/ 8 w 15"/>
                <a:gd name="T31" fmla="*/ 2 h 7"/>
                <a:gd name="T32" fmla="*/ 9 w 15"/>
                <a:gd name="T33" fmla="*/ 2 h 7"/>
                <a:gd name="T34" fmla="*/ 11 w 15"/>
                <a:gd name="T35" fmla="*/ 2 h 7"/>
                <a:gd name="T36" fmla="*/ 12 w 15"/>
                <a:gd name="T37" fmla="*/ 3 h 7"/>
                <a:gd name="T38" fmla="*/ 14 w 15"/>
                <a:gd name="T39" fmla="*/ 4 h 7"/>
                <a:gd name="T40" fmla="*/ 14 w 15"/>
                <a:gd name="T41" fmla="*/ 4 h 7"/>
                <a:gd name="T42" fmla="*/ 14 w 15"/>
                <a:gd name="T43" fmla="*/ 4 h 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"/>
                <a:gd name="T67" fmla="*/ 0 h 7"/>
                <a:gd name="T68" fmla="*/ 15 w 15"/>
                <a:gd name="T69" fmla="*/ 7 h 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" h="7">
                  <a:moveTo>
                    <a:pt x="14" y="4"/>
                  </a:moveTo>
                  <a:lnTo>
                    <a:pt x="15" y="7"/>
                  </a:lnTo>
                  <a:lnTo>
                    <a:pt x="14" y="7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10" y="7"/>
                  </a:lnTo>
                  <a:cubicBezTo>
                    <a:pt x="10" y="6"/>
                    <a:pt x="10" y="6"/>
                    <a:pt x="10" y="6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2"/>
                    <a:pt x="2" y="1"/>
                    <a:pt x="0" y="0"/>
                  </a:cubicBezTo>
                  <a:lnTo>
                    <a:pt x="2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2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4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4" name="Freeform 320">
              <a:extLst>
                <a:ext uri="{FF2B5EF4-FFF2-40B4-BE49-F238E27FC236}">
                  <a16:creationId xmlns:a16="http://schemas.microsoft.com/office/drawing/2014/main" id="{BE7FB6A4-8E43-4924-BBF4-FE8CD713CA23}"/>
                </a:ext>
              </a:extLst>
            </p:cNvPr>
            <p:cNvSpPr>
              <a:spLocks/>
            </p:cNvSpPr>
            <p:nvPr>
              <p:custDataLst>
                <p:tags r:id="rId320"/>
              </p:custDataLst>
            </p:nvPr>
          </p:nvSpPr>
          <p:spPr bwMode="auto">
            <a:xfrm>
              <a:off x="3179827" y="4140097"/>
              <a:ext cx="74611" cy="64602"/>
            </a:xfrm>
            <a:custGeom>
              <a:avLst/>
              <a:gdLst>
                <a:gd name="T0" fmla="*/ 0 w 12"/>
                <a:gd name="T1" fmla="*/ 2 h 9"/>
                <a:gd name="T2" fmla="*/ 2 w 12"/>
                <a:gd name="T3" fmla="*/ 4 h 9"/>
                <a:gd name="T4" fmla="*/ 2 w 12"/>
                <a:gd name="T5" fmla="*/ 5 h 9"/>
                <a:gd name="T6" fmla="*/ 3 w 12"/>
                <a:gd name="T7" fmla="*/ 6 h 9"/>
                <a:gd name="T8" fmla="*/ 3 w 12"/>
                <a:gd name="T9" fmla="*/ 8 h 9"/>
                <a:gd name="T10" fmla="*/ 3 w 12"/>
                <a:gd name="T11" fmla="*/ 8 h 9"/>
                <a:gd name="T12" fmla="*/ 3 w 12"/>
                <a:gd name="T13" fmla="*/ 8 h 9"/>
                <a:gd name="T14" fmla="*/ 6 w 12"/>
                <a:gd name="T15" fmla="*/ 9 h 9"/>
                <a:gd name="T16" fmla="*/ 9 w 12"/>
                <a:gd name="T17" fmla="*/ 6 h 9"/>
                <a:gd name="T18" fmla="*/ 10 w 12"/>
                <a:gd name="T19" fmla="*/ 8 h 9"/>
                <a:gd name="T20" fmla="*/ 11 w 12"/>
                <a:gd name="T21" fmla="*/ 5 h 9"/>
                <a:gd name="T22" fmla="*/ 12 w 12"/>
                <a:gd name="T23" fmla="*/ 4 h 9"/>
                <a:gd name="T24" fmla="*/ 8 w 12"/>
                <a:gd name="T25" fmla="*/ 1 h 9"/>
                <a:gd name="T26" fmla="*/ 8 w 12"/>
                <a:gd name="T27" fmla="*/ 1 h 9"/>
                <a:gd name="T28" fmla="*/ 8 w 12"/>
                <a:gd name="T29" fmla="*/ 1 h 9"/>
                <a:gd name="T30" fmla="*/ 7 w 12"/>
                <a:gd name="T31" fmla="*/ 3 h 9"/>
                <a:gd name="T32" fmla="*/ 5 w 12"/>
                <a:gd name="T33" fmla="*/ 2 h 9"/>
                <a:gd name="T34" fmla="*/ 4 w 12"/>
                <a:gd name="T35" fmla="*/ 1 h 9"/>
                <a:gd name="T36" fmla="*/ 2 w 12"/>
                <a:gd name="T37" fmla="*/ 0 h 9"/>
                <a:gd name="T38" fmla="*/ 2 w 12"/>
                <a:gd name="T39" fmla="*/ 0 h 9"/>
                <a:gd name="T40" fmla="*/ 2 w 12"/>
                <a:gd name="T41" fmla="*/ 0 h 9"/>
                <a:gd name="T42" fmla="*/ 3 w 12"/>
                <a:gd name="T43" fmla="*/ 3 h 9"/>
                <a:gd name="T44" fmla="*/ 2 w 12"/>
                <a:gd name="T45" fmla="*/ 3 h 9"/>
                <a:gd name="T46" fmla="*/ 1 w 12"/>
                <a:gd name="T47" fmla="*/ 2 h 9"/>
                <a:gd name="T48" fmla="*/ 0 w 12"/>
                <a:gd name="T49" fmla="*/ 2 h 9"/>
                <a:gd name="T50" fmla="*/ 0 w 12"/>
                <a:gd name="T51" fmla="*/ 2 h 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"/>
                <a:gd name="T79" fmla="*/ 0 h 9"/>
                <a:gd name="T80" fmla="*/ 12 w 12"/>
                <a:gd name="T81" fmla="*/ 9 h 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" h="9">
                  <a:moveTo>
                    <a:pt x="0" y="2"/>
                  </a:moveTo>
                  <a:lnTo>
                    <a:pt x="2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3" y="8"/>
                  </a:ln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7" y="6"/>
                    <a:pt x="9" y="6"/>
                  </a:cubicBezTo>
                  <a:cubicBezTo>
                    <a:pt x="11" y="6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1" y="3"/>
                    <a:pt x="9" y="2"/>
                    <a:pt x="8" y="1"/>
                  </a:cubicBezTo>
                  <a:lnTo>
                    <a:pt x="7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3" y="3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5" name="Freeform 321">
              <a:extLst>
                <a:ext uri="{FF2B5EF4-FFF2-40B4-BE49-F238E27FC236}">
                  <a16:creationId xmlns:a16="http://schemas.microsoft.com/office/drawing/2014/main" id="{E62721EF-4C7C-484A-8502-8BB935BBA11A}"/>
                </a:ext>
              </a:extLst>
            </p:cNvPr>
            <p:cNvSpPr>
              <a:spLocks/>
            </p:cNvSpPr>
            <p:nvPr>
              <p:custDataLst>
                <p:tags r:id="rId321"/>
              </p:custDataLst>
            </p:nvPr>
          </p:nvSpPr>
          <p:spPr bwMode="auto">
            <a:xfrm>
              <a:off x="3165269" y="4154655"/>
              <a:ext cx="31846" cy="42765"/>
            </a:xfrm>
            <a:custGeom>
              <a:avLst/>
              <a:gdLst>
                <a:gd name="T0" fmla="*/ 2 w 5"/>
                <a:gd name="T1" fmla="*/ 0 h 6"/>
                <a:gd name="T2" fmla="*/ 4 w 5"/>
                <a:gd name="T3" fmla="*/ 2 h 6"/>
                <a:gd name="T4" fmla="*/ 4 w 5"/>
                <a:gd name="T5" fmla="*/ 3 h 6"/>
                <a:gd name="T6" fmla="*/ 5 w 5"/>
                <a:gd name="T7" fmla="*/ 4 h 6"/>
                <a:gd name="T8" fmla="*/ 5 w 5"/>
                <a:gd name="T9" fmla="*/ 6 h 6"/>
                <a:gd name="T10" fmla="*/ 5 w 5"/>
                <a:gd name="T11" fmla="*/ 6 h 6"/>
                <a:gd name="T12" fmla="*/ 5 w 5"/>
                <a:gd name="T13" fmla="*/ 6 h 6"/>
                <a:gd name="T14" fmla="*/ 2 w 5"/>
                <a:gd name="T15" fmla="*/ 5 h 6"/>
                <a:gd name="T16" fmla="*/ 2 w 5"/>
                <a:gd name="T17" fmla="*/ 4 h 6"/>
                <a:gd name="T18" fmla="*/ 0 w 5"/>
                <a:gd name="T19" fmla="*/ 1 h 6"/>
                <a:gd name="T20" fmla="*/ 0 w 5"/>
                <a:gd name="T21" fmla="*/ 1 h 6"/>
                <a:gd name="T22" fmla="*/ 1 w 5"/>
                <a:gd name="T23" fmla="*/ 0 h 6"/>
                <a:gd name="T24" fmla="*/ 2 w 5"/>
                <a:gd name="T25" fmla="*/ 0 h 6"/>
                <a:gd name="T26" fmla="*/ 2 w 5"/>
                <a:gd name="T27" fmla="*/ 0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6"/>
                <a:gd name="T44" fmla="*/ 5 w 5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6">
                  <a:moveTo>
                    <a:pt x="2" y="0"/>
                  </a:moveTo>
                  <a:lnTo>
                    <a:pt x="4" y="2"/>
                  </a:lnTo>
                  <a:lnTo>
                    <a:pt x="4" y="3"/>
                  </a:lnTo>
                  <a:lnTo>
                    <a:pt x="5" y="4"/>
                  </a:lnTo>
                  <a:lnTo>
                    <a:pt x="5" y="6"/>
                  </a:lnTo>
                  <a:cubicBezTo>
                    <a:pt x="4" y="6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2"/>
                    <a:pt x="0" y="1"/>
                  </a:cubicBez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6" name="Freeform 322">
              <a:extLst>
                <a:ext uri="{FF2B5EF4-FFF2-40B4-BE49-F238E27FC236}">
                  <a16:creationId xmlns:a16="http://schemas.microsoft.com/office/drawing/2014/main" id="{D3455191-C122-4983-B11F-28BDC7AEC7F3}"/>
                </a:ext>
              </a:extLst>
            </p:cNvPr>
            <p:cNvSpPr>
              <a:spLocks/>
            </p:cNvSpPr>
            <p:nvPr>
              <p:custDataLst>
                <p:tags r:id="rId322"/>
              </p:custDataLst>
            </p:nvPr>
          </p:nvSpPr>
          <p:spPr bwMode="auto">
            <a:xfrm>
              <a:off x="3336329" y="4080044"/>
              <a:ext cx="267508" cy="149222"/>
            </a:xfrm>
            <a:custGeom>
              <a:avLst/>
              <a:gdLst>
                <a:gd name="T0" fmla="*/ 28 w 41"/>
                <a:gd name="T1" fmla="*/ 21 h 22"/>
                <a:gd name="T2" fmla="*/ 24 w 41"/>
                <a:gd name="T3" fmla="*/ 20 h 22"/>
                <a:gd name="T4" fmla="*/ 20 w 41"/>
                <a:gd name="T5" fmla="*/ 18 h 22"/>
                <a:gd name="T6" fmla="*/ 17 w 41"/>
                <a:gd name="T7" fmla="*/ 14 h 22"/>
                <a:gd name="T8" fmla="*/ 13 w 41"/>
                <a:gd name="T9" fmla="*/ 12 h 22"/>
                <a:gd name="T10" fmla="*/ 11 w 41"/>
                <a:gd name="T11" fmla="*/ 10 h 22"/>
                <a:gd name="T12" fmla="*/ 8 w 41"/>
                <a:gd name="T13" fmla="*/ 8 h 22"/>
                <a:gd name="T14" fmla="*/ 5 w 41"/>
                <a:gd name="T15" fmla="*/ 9 h 22"/>
                <a:gd name="T16" fmla="*/ 4 w 41"/>
                <a:gd name="T17" fmla="*/ 11 h 22"/>
                <a:gd name="T18" fmla="*/ 1 w 41"/>
                <a:gd name="T19" fmla="*/ 12 h 22"/>
                <a:gd name="T20" fmla="*/ 0 w 41"/>
                <a:gd name="T21" fmla="*/ 1 h 22"/>
                <a:gd name="T22" fmla="*/ 9 w 41"/>
                <a:gd name="T23" fmla="*/ 2 h 22"/>
                <a:gd name="T24" fmla="*/ 17 w 41"/>
                <a:gd name="T25" fmla="*/ 5 h 22"/>
                <a:gd name="T26" fmla="*/ 21 w 41"/>
                <a:gd name="T27" fmla="*/ 5 h 22"/>
                <a:gd name="T28" fmla="*/ 24 w 41"/>
                <a:gd name="T29" fmla="*/ 8 h 22"/>
                <a:gd name="T30" fmla="*/ 27 w 41"/>
                <a:gd name="T31" fmla="*/ 12 h 22"/>
                <a:gd name="T32" fmla="*/ 31 w 41"/>
                <a:gd name="T33" fmla="*/ 13 h 22"/>
                <a:gd name="T34" fmla="*/ 33 w 41"/>
                <a:gd name="T35" fmla="*/ 11 h 22"/>
                <a:gd name="T36" fmla="*/ 36 w 41"/>
                <a:gd name="T37" fmla="*/ 9 h 22"/>
                <a:gd name="T38" fmla="*/ 35 w 41"/>
                <a:gd name="T39" fmla="*/ 11 h 22"/>
                <a:gd name="T40" fmla="*/ 37 w 41"/>
                <a:gd name="T41" fmla="*/ 12 h 22"/>
                <a:gd name="T42" fmla="*/ 40 w 41"/>
                <a:gd name="T43" fmla="*/ 12 h 22"/>
                <a:gd name="T44" fmla="*/ 40 w 41"/>
                <a:gd name="T45" fmla="*/ 15 h 22"/>
                <a:gd name="T46" fmla="*/ 36 w 41"/>
                <a:gd name="T47" fmla="*/ 15 h 22"/>
                <a:gd name="T48" fmla="*/ 35 w 41"/>
                <a:gd name="T49" fmla="*/ 13 h 22"/>
                <a:gd name="T50" fmla="*/ 33 w 41"/>
                <a:gd name="T51" fmla="*/ 14 h 22"/>
                <a:gd name="T52" fmla="*/ 31 w 41"/>
                <a:gd name="T53" fmla="*/ 17 h 22"/>
                <a:gd name="T54" fmla="*/ 29 w 41"/>
                <a:gd name="T55" fmla="*/ 17 h 22"/>
                <a:gd name="T56" fmla="*/ 32 w 41"/>
                <a:gd name="T57" fmla="*/ 19 h 22"/>
                <a:gd name="T58" fmla="*/ 32 w 41"/>
                <a:gd name="T59" fmla="*/ 22 h 22"/>
                <a:gd name="T60" fmla="*/ 31 w 41"/>
                <a:gd name="T61" fmla="*/ 22 h 22"/>
                <a:gd name="T62" fmla="*/ 29 w 41"/>
                <a:gd name="T63" fmla="*/ 22 h 22"/>
                <a:gd name="T64" fmla="*/ 29 w 41"/>
                <a:gd name="T65" fmla="*/ 21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"/>
                <a:gd name="T100" fmla="*/ 0 h 22"/>
                <a:gd name="T101" fmla="*/ 41 w 41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" h="22">
                  <a:moveTo>
                    <a:pt x="29" y="21"/>
                  </a:moveTo>
                  <a:lnTo>
                    <a:pt x="28" y="21"/>
                  </a:lnTo>
                  <a:lnTo>
                    <a:pt x="26" y="20"/>
                  </a:lnTo>
                  <a:lnTo>
                    <a:pt x="24" y="20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8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9" y="9"/>
                  </a:lnTo>
                  <a:lnTo>
                    <a:pt x="8" y="8"/>
                  </a:lnTo>
                  <a:lnTo>
                    <a:pt x="6" y="8"/>
                  </a:lnTo>
                  <a:lnTo>
                    <a:pt x="5" y="9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2"/>
                  </a:lnTo>
                  <a:lnTo>
                    <a:pt x="14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4" y="8"/>
                  </a:lnTo>
                  <a:lnTo>
                    <a:pt x="26" y="11"/>
                  </a:lnTo>
                  <a:lnTo>
                    <a:pt x="27" y="12"/>
                  </a:lnTo>
                  <a:lnTo>
                    <a:pt x="29" y="12"/>
                  </a:lnTo>
                  <a:lnTo>
                    <a:pt x="31" y="13"/>
                  </a:lnTo>
                  <a:lnTo>
                    <a:pt x="32" y="12"/>
                  </a:lnTo>
                  <a:lnTo>
                    <a:pt x="33" y="11"/>
                  </a:lnTo>
                  <a:lnTo>
                    <a:pt x="34" y="10"/>
                  </a:lnTo>
                  <a:lnTo>
                    <a:pt x="36" y="9"/>
                  </a:lnTo>
                  <a:lnTo>
                    <a:pt x="37" y="9"/>
                  </a:lnTo>
                  <a:lnTo>
                    <a:pt x="35" y="11"/>
                  </a:lnTo>
                  <a:lnTo>
                    <a:pt x="36" y="12"/>
                  </a:lnTo>
                  <a:lnTo>
                    <a:pt x="37" y="12"/>
                  </a:lnTo>
                  <a:lnTo>
                    <a:pt x="38" y="11"/>
                  </a:lnTo>
                  <a:lnTo>
                    <a:pt x="40" y="12"/>
                  </a:lnTo>
                  <a:lnTo>
                    <a:pt x="41" y="13"/>
                  </a:lnTo>
                  <a:lnTo>
                    <a:pt x="40" y="15"/>
                  </a:lnTo>
                  <a:lnTo>
                    <a:pt x="39" y="15"/>
                  </a:lnTo>
                  <a:lnTo>
                    <a:pt x="36" y="15"/>
                  </a:lnTo>
                  <a:lnTo>
                    <a:pt x="36" y="13"/>
                  </a:lnTo>
                  <a:lnTo>
                    <a:pt x="35" y="13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2" y="15"/>
                  </a:lnTo>
                  <a:lnTo>
                    <a:pt x="31" y="17"/>
                  </a:lnTo>
                  <a:lnTo>
                    <a:pt x="30" y="17"/>
                  </a:lnTo>
                  <a:lnTo>
                    <a:pt x="29" y="17"/>
                  </a:lnTo>
                  <a:lnTo>
                    <a:pt x="31" y="18"/>
                  </a:lnTo>
                  <a:lnTo>
                    <a:pt x="32" y="19"/>
                  </a:lnTo>
                  <a:lnTo>
                    <a:pt x="32" y="21"/>
                  </a:lnTo>
                  <a:lnTo>
                    <a:pt x="32" y="22"/>
                  </a:lnTo>
                  <a:lnTo>
                    <a:pt x="31" y="22"/>
                  </a:lnTo>
                  <a:cubicBezTo>
                    <a:pt x="31" y="22"/>
                    <a:pt x="30" y="22"/>
                    <a:pt x="30" y="22"/>
                  </a:cubicBezTo>
                  <a:cubicBezTo>
                    <a:pt x="29" y="22"/>
                    <a:pt x="29" y="22"/>
                    <a:pt x="29" y="22"/>
                  </a:cubicBezTo>
                  <a:lnTo>
                    <a:pt x="29" y="2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7" name="Freeform 323">
              <a:extLst>
                <a:ext uri="{FF2B5EF4-FFF2-40B4-BE49-F238E27FC236}">
                  <a16:creationId xmlns:a16="http://schemas.microsoft.com/office/drawing/2014/main" id="{A87B8439-9E29-48EC-8180-50D7B39662F4}"/>
                </a:ext>
              </a:extLst>
            </p:cNvPr>
            <p:cNvSpPr>
              <a:spLocks/>
            </p:cNvSpPr>
            <p:nvPr>
              <p:custDataLst>
                <p:tags r:id="rId323"/>
              </p:custDataLst>
            </p:nvPr>
          </p:nvSpPr>
          <p:spPr bwMode="auto">
            <a:xfrm>
              <a:off x="3524676" y="4169213"/>
              <a:ext cx="139213" cy="74611"/>
            </a:xfrm>
            <a:custGeom>
              <a:avLst/>
              <a:gdLst>
                <a:gd name="T0" fmla="*/ 7 w 21"/>
                <a:gd name="T1" fmla="*/ 1 h 11"/>
                <a:gd name="T2" fmla="*/ 5 w 21"/>
                <a:gd name="T3" fmla="*/ 3 h 11"/>
                <a:gd name="T4" fmla="*/ 6 w 21"/>
                <a:gd name="T5" fmla="*/ 4 h 11"/>
                <a:gd name="T6" fmla="*/ 7 w 21"/>
                <a:gd name="T7" fmla="*/ 4 h 11"/>
                <a:gd name="T8" fmla="*/ 10 w 21"/>
                <a:gd name="T9" fmla="*/ 4 h 11"/>
                <a:gd name="T10" fmla="*/ 12 w 21"/>
                <a:gd name="T11" fmla="*/ 5 h 11"/>
                <a:gd name="T12" fmla="*/ 15 w 21"/>
                <a:gd name="T13" fmla="*/ 4 h 11"/>
                <a:gd name="T14" fmla="*/ 17 w 21"/>
                <a:gd name="T15" fmla="*/ 4 h 11"/>
                <a:gd name="T16" fmla="*/ 17 w 21"/>
                <a:gd name="T17" fmla="*/ 4 h 11"/>
                <a:gd name="T18" fmla="*/ 17 w 21"/>
                <a:gd name="T19" fmla="*/ 4 h 11"/>
                <a:gd name="T20" fmla="*/ 17 w 21"/>
                <a:gd name="T21" fmla="*/ 6 h 11"/>
                <a:gd name="T22" fmla="*/ 20 w 21"/>
                <a:gd name="T23" fmla="*/ 8 h 11"/>
                <a:gd name="T24" fmla="*/ 20 w 21"/>
                <a:gd name="T25" fmla="*/ 8 h 11"/>
                <a:gd name="T26" fmla="*/ 21 w 21"/>
                <a:gd name="T27" fmla="*/ 9 h 11"/>
                <a:gd name="T28" fmla="*/ 16 w 21"/>
                <a:gd name="T29" fmla="*/ 9 h 11"/>
                <a:gd name="T30" fmla="*/ 16 w 21"/>
                <a:gd name="T31" fmla="*/ 9 h 11"/>
                <a:gd name="T32" fmla="*/ 14 w 21"/>
                <a:gd name="T33" fmla="*/ 11 h 11"/>
                <a:gd name="T34" fmla="*/ 12 w 21"/>
                <a:gd name="T35" fmla="*/ 7 h 11"/>
                <a:gd name="T36" fmla="*/ 10 w 21"/>
                <a:gd name="T37" fmla="*/ 6 h 11"/>
                <a:gd name="T38" fmla="*/ 9 w 21"/>
                <a:gd name="T39" fmla="*/ 8 h 11"/>
                <a:gd name="T40" fmla="*/ 5 w 21"/>
                <a:gd name="T41" fmla="*/ 10 h 11"/>
                <a:gd name="T42" fmla="*/ 2 w 21"/>
                <a:gd name="T43" fmla="*/ 9 h 11"/>
                <a:gd name="T44" fmla="*/ 2 w 21"/>
                <a:gd name="T45" fmla="*/ 9 h 11"/>
                <a:gd name="T46" fmla="*/ 3 w 21"/>
                <a:gd name="T47" fmla="*/ 9 h 11"/>
                <a:gd name="T48" fmla="*/ 3 w 21"/>
                <a:gd name="T49" fmla="*/ 8 h 11"/>
                <a:gd name="T50" fmla="*/ 3 w 21"/>
                <a:gd name="T51" fmla="*/ 6 h 11"/>
                <a:gd name="T52" fmla="*/ 2 w 21"/>
                <a:gd name="T53" fmla="*/ 5 h 11"/>
                <a:gd name="T54" fmla="*/ 0 w 21"/>
                <a:gd name="T55" fmla="*/ 4 h 11"/>
                <a:gd name="T56" fmla="*/ 1 w 21"/>
                <a:gd name="T57" fmla="*/ 4 h 11"/>
                <a:gd name="T58" fmla="*/ 2 w 21"/>
                <a:gd name="T59" fmla="*/ 4 h 11"/>
                <a:gd name="T60" fmla="*/ 3 w 21"/>
                <a:gd name="T61" fmla="*/ 2 h 11"/>
                <a:gd name="T62" fmla="*/ 4 w 21"/>
                <a:gd name="T63" fmla="*/ 1 h 11"/>
                <a:gd name="T64" fmla="*/ 4 w 21"/>
                <a:gd name="T65" fmla="*/ 0 h 11"/>
                <a:gd name="T66" fmla="*/ 6 w 21"/>
                <a:gd name="T67" fmla="*/ 0 h 11"/>
                <a:gd name="T68" fmla="*/ 7 w 21"/>
                <a:gd name="T69" fmla="*/ 0 h 11"/>
                <a:gd name="T70" fmla="*/ 7 w 21"/>
                <a:gd name="T71" fmla="*/ 2 h 11"/>
                <a:gd name="T72" fmla="*/ 7 w 21"/>
                <a:gd name="T73" fmla="*/ 2 h 11"/>
                <a:gd name="T74" fmla="*/ 7 w 21"/>
                <a:gd name="T75" fmla="*/ 1 h 11"/>
                <a:gd name="T76" fmla="*/ 7 w 21"/>
                <a:gd name="T77" fmla="*/ 1 h 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"/>
                <a:gd name="T118" fmla="*/ 0 h 11"/>
                <a:gd name="T119" fmla="*/ 21 w 21"/>
                <a:gd name="T120" fmla="*/ 11 h 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" h="11">
                  <a:moveTo>
                    <a:pt x="7" y="1"/>
                  </a:moveTo>
                  <a:lnTo>
                    <a:pt x="5" y="3"/>
                  </a:lnTo>
                  <a:lnTo>
                    <a:pt x="6" y="4"/>
                  </a:lnTo>
                  <a:lnTo>
                    <a:pt x="7" y="4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5" y="4"/>
                  </a:lnTo>
                  <a:lnTo>
                    <a:pt x="17" y="4"/>
                  </a:lnTo>
                  <a:cubicBezTo>
                    <a:pt x="17" y="4"/>
                    <a:pt x="17" y="5"/>
                    <a:pt x="17" y="6"/>
                  </a:cubicBezTo>
                  <a:cubicBezTo>
                    <a:pt x="19" y="6"/>
                    <a:pt x="20" y="6"/>
                    <a:pt x="20" y="8"/>
                  </a:cubicBezTo>
                  <a:lnTo>
                    <a:pt x="21" y="9"/>
                  </a:lnTo>
                  <a:lnTo>
                    <a:pt x="16" y="9"/>
                  </a:lnTo>
                  <a:cubicBezTo>
                    <a:pt x="16" y="9"/>
                    <a:pt x="15" y="11"/>
                    <a:pt x="14" y="11"/>
                  </a:cubicBezTo>
                  <a:cubicBezTo>
                    <a:pt x="12" y="11"/>
                    <a:pt x="13" y="9"/>
                    <a:pt x="12" y="7"/>
                  </a:cubicBezTo>
                  <a:cubicBezTo>
                    <a:pt x="12" y="7"/>
                    <a:pt x="11" y="6"/>
                    <a:pt x="10" y="6"/>
                  </a:cubicBezTo>
                  <a:cubicBezTo>
                    <a:pt x="10" y="6"/>
                    <a:pt x="9" y="8"/>
                    <a:pt x="9" y="8"/>
                  </a:cubicBezTo>
                  <a:cubicBezTo>
                    <a:pt x="7" y="9"/>
                    <a:pt x="7" y="10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lnTo>
                    <a:pt x="3" y="9"/>
                  </a:lnTo>
                  <a:lnTo>
                    <a:pt x="3" y="8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8" name="Freeform 324">
              <a:extLst>
                <a:ext uri="{FF2B5EF4-FFF2-40B4-BE49-F238E27FC236}">
                  <a16:creationId xmlns:a16="http://schemas.microsoft.com/office/drawing/2014/main" id="{3CC8C156-9D77-4B32-B1A3-2101796C1453}"/>
                </a:ext>
              </a:extLst>
            </p:cNvPr>
            <p:cNvSpPr>
              <a:spLocks/>
            </p:cNvSpPr>
            <p:nvPr>
              <p:custDataLst>
                <p:tags r:id="rId324"/>
              </p:custDataLst>
            </p:nvPr>
          </p:nvSpPr>
          <p:spPr bwMode="auto">
            <a:xfrm>
              <a:off x="3557432" y="4122809"/>
              <a:ext cx="149222" cy="81890"/>
            </a:xfrm>
            <a:custGeom>
              <a:avLst/>
              <a:gdLst>
                <a:gd name="T0" fmla="*/ 2 w 23"/>
                <a:gd name="T1" fmla="*/ 9 h 12"/>
                <a:gd name="T2" fmla="*/ 5 w 23"/>
                <a:gd name="T3" fmla="*/ 9 h 12"/>
                <a:gd name="T4" fmla="*/ 6 w 23"/>
                <a:gd name="T5" fmla="*/ 9 h 12"/>
                <a:gd name="T6" fmla="*/ 7 w 23"/>
                <a:gd name="T7" fmla="*/ 7 h 12"/>
                <a:gd name="T8" fmla="*/ 6 w 23"/>
                <a:gd name="T9" fmla="*/ 6 h 12"/>
                <a:gd name="T10" fmla="*/ 4 w 23"/>
                <a:gd name="T11" fmla="*/ 5 h 12"/>
                <a:gd name="T12" fmla="*/ 3 w 23"/>
                <a:gd name="T13" fmla="*/ 6 h 12"/>
                <a:gd name="T14" fmla="*/ 2 w 23"/>
                <a:gd name="T15" fmla="*/ 6 h 12"/>
                <a:gd name="T16" fmla="*/ 1 w 23"/>
                <a:gd name="T17" fmla="*/ 5 h 12"/>
                <a:gd name="T18" fmla="*/ 3 w 23"/>
                <a:gd name="T19" fmla="*/ 3 h 12"/>
                <a:gd name="T20" fmla="*/ 2 w 23"/>
                <a:gd name="T21" fmla="*/ 3 h 12"/>
                <a:gd name="T22" fmla="*/ 2 w 23"/>
                <a:gd name="T23" fmla="*/ 3 h 12"/>
                <a:gd name="T24" fmla="*/ 2 w 23"/>
                <a:gd name="T25" fmla="*/ 2 h 12"/>
                <a:gd name="T26" fmla="*/ 3 w 23"/>
                <a:gd name="T27" fmla="*/ 1 h 12"/>
                <a:gd name="T28" fmla="*/ 5 w 23"/>
                <a:gd name="T29" fmla="*/ 1 h 12"/>
                <a:gd name="T30" fmla="*/ 7 w 23"/>
                <a:gd name="T31" fmla="*/ 3 h 12"/>
                <a:gd name="T32" fmla="*/ 8 w 23"/>
                <a:gd name="T33" fmla="*/ 0 h 12"/>
                <a:gd name="T34" fmla="*/ 10 w 23"/>
                <a:gd name="T35" fmla="*/ 1 h 12"/>
                <a:gd name="T36" fmla="*/ 14 w 23"/>
                <a:gd name="T37" fmla="*/ 1 h 12"/>
                <a:gd name="T38" fmla="*/ 16 w 23"/>
                <a:gd name="T39" fmla="*/ 1 h 12"/>
                <a:gd name="T40" fmla="*/ 19 w 23"/>
                <a:gd name="T41" fmla="*/ 1 h 12"/>
                <a:gd name="T42" fmla="*/ 23 w 23"/>
                <a:gd name="T43" fmla="*/ 3 h 12"/>
                <a:gd name="T44" fmla="*/ 23 w 23"/>
                <a:gd name="T45" fmla="*/ 3 h 12"/>
                <a:gd name="T46" fmla="*/ 23 w 23"/>
                <a:gd name="T47" fmla="*/ 3 h 12"/>
                <a:gd name="T48" fmla="*/ 21 w 23"/>
                <a:gd name="T49" fmla="*/ 5 h 12"/>
                <a:gd name="T50" fmla="*/ 17 w 23"/>
                <a:gd name="T51" fmla="*/ 6 h 12"/>
                <a:gd name="T52" fmla="*/ 16 w 23"/>
                <a:gd name="T53" fmla="*/ 8 h 12"/>
                <a:gd name="T54" fmla="*/ 11 w 23"/>
                <a:gd name="T55" fmla="*/ 9 h 12"/>
                <a:gd name="T56" fmla="*/ 12 w 23"/>
                <a:gd name="T57" fmla="*/ 11 h 12"/>
                <a:gd name="T58" fmla="*/ 12 w 23"/>
                <a:gd name="T59" fmla="*/ 11 h 12"/>
                <a:gd name="T60" fmla="*/ 12 w 23"/>
                <a:gd name="T61" fmla="*/ 11 h 12"/>
                <a:gd name="T62" fmla="*/ 10 w 23"/>
                <a:gd name="T63" fmla="*/ 11 h 12"/>
                <a:gd name="T64" fmla="*/ 7 w 23"/>
                <a:gd name="T65" fmla="*/ 12 h 12"/>
                <a:gd name="T66" fmla="*/ 5 w 23"/>
                <a:gd name="T67" fmla="*/ 11 h 12"/>
                <a:gd name="T68" fmla="*/ 2 w 23"/>
                <a:gd name="T69" fmla="*/ 11 h 12"/>
                <a:gd name="T70" fmla="*/ 1 w 23"/>
                <a:gd name="T71" fmla="*/ 11 h 12"/>
                <a:gd name="T72" fmla="*/ 0 w 23"/>
                <a:gd name="T73" fmla="*/ 10 h 12"/>
                <a:gd name="T74" fmla="*/ 2 w 23"/>
                <a:gd name="T75" fmla="*/ 8 h 12"/>
                <a:gd name="T76" fmla="*/ 2 w 23"/>
                <a:gd name="T77" fmla="*/ 9 h 12"/>
                <a:gd name="T78" fmla="*/ 2 w 23"/>
                <a:gd name="T79" fmla="*/ 9 h 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3"/>
                <a:gd name="T121" fmla="*/ 0 h 12"/>
                <a:gd name="T122" fmla="*/ 23 w 23"/>
                <a:gd name="T123" fmla="*/ 12 h 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3" h="12">
                  <a:moveTo>
                    <a:pt x="2" y="9"/>
                  </a:moveTo>
                  <a:lnTo>
                    <a:pt x="5" y="9"/>
                  </a:lnTo>
                  <a:lnTo>
                    <a:pt x="6" y="9"/>
                  </a:lnTo>
                  <a:lnTo>
                    <a:pt x="7" y="7"/>
                  </a:lnTo>
                  <a:lnTo>
                    <a:pt x="6" y="6"/>
                  </a:lnTo>
                  <a:lnTo>
                    <a:pt x="4" y="5"/>
                  </a:lnTo>
                  <a:lnTo>
                    <a:pt x="3" y="6"/>
                  </a:lnTo>
                  <a:lnTo>
                    <a:pt x="2" y="6"/>
                  </a:lnTo>
                  <a:lnTo>
                    <a:pt x="1" y="5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7" y="3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9" y="1"/>
                  </a:lnTo>
                  <a:lnTo>
                    <a:pt x="23" y="3"/>
                  </a:lnTo>
                  <a:cubicBezTo>
                    <a:pt x="23" y="4"/>
                    <a:pt x="22" y="5"/>
                    <a:pt x="21" y="5"/>
                  </a:cubicBezTo>
                  <a:cubicBezTo>
                    <a:pt x="20" y="5"/>
                    <a:pt x="18" y="5"/>
                    <a:pt x="17" y="6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5" y="8"/>
                    <a:pt x="11" y="8"/>
                    <a:pt x="11" y="9"/>
                  </a:cubicBezTo>
                  <a:cubicBezTo>
                    <a:pt x="11" y="10"/>
                    <a:pt x="12" y="10"/>
                    <a:pt x="12" y="11"/>
                  </a:cubicBezTo>
                  <a:lnTo>
                    <a:pt x="10" y="11"/>
                  </a:lnTo>
                  <a:lnTo>
                    <a:pt x="7" y="12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9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9" name="Freeform 325">
              <a:extLst>
                <a:ext uri="{FF2B5EF4-FFF2-40B4-BE49-F238E27FC236}">
                  <a16:creationId xmlns:a16="http://schemas.microsoft.com/office/drawing/2014/main" id="{EA3ACAB6-F9BF-4A4D-8DC5-698E6D231CBD}"/>
                </a:ext>
              </a:extLst>
            </p:cNvPr>
            <p:cNvSpPr>
              <a:spLocks/>
            </p:cNvSpPr>
            <p:nvPr>
              <p:custDataLst>
                <p:tags r:id="rId325"/>
              </p:custDataLst>
            </p:nvPr>
          </p:nvSpPr>
          <p:spPr bwMode="auto">
            <a:xfrm>
              <a:off x="3297203" y="4133727"/>
              <a:ext cx="227473" cy="145583"/>
            </a:xfrm>
            <a:custGeom>
              <a:avLst/>
              <a:gdLst>
                <a:gd name="T0" fmla="*/ 35 w 35"/>
                <a:gd name="T1" fmla="*/ 14 h 21"/>
                <a:gd name="T2" fmla="*/ 33 w 35"/>
                <a:gd name="T3" fmla="*/ 14 h 21"/>
                <a:gd name="T4" fmla="*/ 31 w 35"/>
                <a:gd name="T5" fmla="*/ 18 h 21"/>
                <a:gd name="T6" fmla="*/ 27 w 35"/>
                <a:gd name="T7" fmla="*/ 20 h 21"/>
                <a:gd name="T8" fmla="*/ 25 w 35"/>
                <a:gd name="T9" fmla="*/ 20 h 21"/>
                <a:gd name="T10" fmla="*/ 24 w 35"/>
                <a:gd name="T11" fmla="*/ 16 h 21"/>
                <a:gd name="T12" fmla="*/ 14 w 35"/>
                <a:gd name="T13" fmla="*/ 12 h 21"/>
                <a:gd name="T14" fmla="*/ 14 w 35"/>
                <a:gd name="T15" fmla="*/ 12 h 21"/>
                <a:gd name="T16" fmla="*/ 10 w 35"/>
                <a:gd name="T17" fmla="*/ 12 h 21"/>
                <a:gd name="T18" fmla="*/ 10 w 35"/>
                <a:gd name="T19" fmla="*/ 12 h 21"/>
                <a:gd name="T20" fmla="*/ 7 w 35"/>
                <a:gd name="T21" fmla="*/ 14 h 21"/>
                <a:gd name="T22" fmla="*/ 5 w 35"/>
                <a:gd name="T23" fmla="*/ 14 h 21"/>
                <a:gd name="T24" fmla="*/ 5 w 35"/>
                <a:gd name="T25" fmla="*/ 14 h 21"/>
                <a:gd name="T26" fmla="*/ 3 w 35"/>
                <a:gd name="T27" fmla="*/ 12 h 21"/>
                <a:gd name="T28" fmla="*/ 3 w 35"/>
                <a:gd name="T29" fmla="*/ 12 h 21"/>
                <a:gd name="T30" fmla="*/ 3 w 35"/>
                <a:gd name="T31" fmla="*/ 8 h 21"/>
                <a:gd name="T32" fmla="*/ 2 w 35"/>
                <a:gd name="T33" fmla="*/ 8 h 21"/>
                <a:gd name="T34" fmla="*/ 1 w 35"/>
                <a:gd name="T35" fmla="*/ 11 h 21"/>
                <a:gd name="T36" fmla="*/ 1 w 35"/>
                <a:gd name="T37" fmla="*/ 8 h 21"/>
                <a:gd name="T38" fmla="*/ 2 w 35"/>
                <a:gd name="T39" fmla="*/ 7 h 21"/>
                <a:gd name="T40" fmla="*/ 1 w 35"/>
                <a:gd name="T41" fmla="*/ 6 h 21"/>
                <a:gd name="T42" fmla="*/ 0 w 35"/>
                <a:gd name="T43" fmla="*/ 5 h 21"/>
                <a:gd name="T44" fmla="*/ 1 w 35"/>
                <a:gd name="T45" fmla="*/ 4 h 21"/>
                <a:gd name="T46" fmla="*/ 3 w 35"/>
                <a:gd name="T47" fmla="*/ 5 h 21"/>
                <a:gd name="T48" fmla="*/ 4 w 35"/>
                <a:gd name="T49" fmla="*/ 2 h 21"/>
                <a:gd name="T50" fmla="*/ 2 w 35"/>
                <a:gd name="T51" fmla="*/ 1 h 21"/>
                <a:gd name="T52" fmla="*/ 2 w 35"/>
                <a:gd name="T53" fmla="*/ 1 h 21"/>
                <a:gd name="T54" fmla="*/ 5 w 35"/>
                <a:gd name="T55" fmla="*/ 2 h 21"/>
                <a:gd name="T56" fmla="*/ 6 w 35"/>
                <a:gd name="T57" fmla="*/ 4 h 21"/>
                <a:gd name="T58" fmla="*/ 8 w 35"/>
                <a:gd name="T59" fmla="*/ 4 h 21"/>
                <a:gd name="T60" fmla="*/ 10 w 35"/>
                <a:gd name="T61" fmla="*/ 3 h 21"/>
                <a:gd name="T62" fmla="*/ 10 w 35"/>
                <a:gd name="T63" fmla="*/ 2 h 21"/>
                <a:gd name="T64" fmla="*/ 11 w 35"/>
                <a:gd name="T65" fmla="*/ 1 h 21"/>
                <a:gd name="T66" fmla="*/ 12 w 35"/>
                <a:gd name="T67" fmla="*/ 0 h 21"/>
                <a:gd name="T68" fmla="*/ 14 w 35"/>
                <a:gd name="T69" fmla="*/ 0 h 21"/>
                <a:gd name="T70" fmla="*/ 15 w 35"/>
                <a:gd name="T71" fmla="*/ 1 h 21"/>
                <a:gd name="T72" fmla="*/ 17 w 35"/>
                <a:gd name="T73" fmla="*/ 2 h 21"/>
                <a:gd name="T74" fmla="*/ 17 w 35"/>
                <a:gd name="T75" fmla="*/ 4 h 21"/>
                <a:gd name="T76" fmla="*/ 19 w 35"/>
                <a:gd name="T77" fmla="*/ 4 h 21"/>
                <a:gd name="T78" fmla="*/ 21 w 35"/>
                <a:gd name="T79" fmla="*/ 4 h 21"/>
                <a:gd name="T80" fmla="*/ 23 w 35"/>
                <a:gd name="T81" fmla="*/ 6 h 21"/>
                <a:gd name="T82" fmla="*/ 24 w 35"/>
                <a:gd name="T83" fmla="*/ 8 h 21"/>
                <a:gd name="T84" fmla="*/ 26 w 35"/>
                <a:gd name="T85" fmla="*/ 10 h 21"/>
                <a:gd name="T86" fmla="*/ 28 w 35"/>
                <a:gd name="T87" fmla="*/ 10 h 21"/>
                <a:gd name="T88" fmla="*/ 30 w 35"/>
                <a:gd name="T89" fmla="*/ 12 h 21"/>
                <a:gd name="T90" fmla="*/ 32 w 35"/>
                <a:gd name="T91" fmla="*/ 12 h 21"/>
                <a:gd name="T92" fmla="*/ 34 w 35"/>
                <a:gd name="T93" fmla="*/ 13 h 21"/>
                <a:gd name="T94" fmla="*/ 35 w 35"/>
                <a:gd name="T95" fmla="*/ 13 h 21"/>
                <a:gd name="T96" fmla="*/ 35 w 35"/>
                <a:gd name="T97" fmla="*/ 14 h 21"/>
                <a:gd name="T98" fmla="*/ 35 w 35"/>
                <a:gd name="T99" fmla="*/ 14 h 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5"/>
                <a:gd name="T151" fmla="*/ 0 h 21"/>
                <a:gd name="T152" fmla="*/ 35 w 35"/>
                <a:gd name="T153" fmla="*/ 21 h 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5" h="21">
                  <a:moveTo>
                    <a:pt x="35" y="14"/>
                  </a:moveTo>
                  <a:cubicBezTo>
                    <a:pt x="34" y="13"/>
                    <a:pt x="33" y="13"/>
                    <a:pt x="33" y="14"/>
                  </a:cubicBezTo>
                  <a:cubicBezTo>
                    <a:pt x="32" y="14"/>
                    <a:pt x="32" y="16"/>
                    <a:pt x="31" y="18"/>
                  </a:cubicBezTo>
                  <a:cubicBezTo>
                    <a:pt x="30" y="19"/>
                    <a:pt x="29" y="20"/>
                    <a:pt x="27" y="20"/>
                  </a:cubicBezTo>
                  <a:cubicBezTo>
                    <a:pt x="26" y="20"/>
                    <a:pt x="26" y="21"/>
                    <a:pt x="25" y="20"/>
                  </a:cubicBezTo>
                  <a:cubicBezTo>
                    <a:pt x="25" y="19"/>
                    <a:pt x="24" y="18"/>
                    <a:pt x="24" y="16"/>
                  </a:cubicBezTo>
                  <a:cubicBezTo>
                    <a:pt x="20" y="16"/>
                    <a:pt x="20" y="13"/>
                    <a:pt x="14" y="12"/>
                  </a:cubicBezTo>
                  <a:lnTo>
                    <a:pt x="10" y="12"/>
                  </a:lnTo>
                  <a:cubicBezTo>
                    <a:pt x="10" y="12"/>
                    <a:pt x="7" y="14"/>
                    <a:pt x="7" y="14"/>
                  </a:cubicBezTo>
                  <a:cubicBezTo>
                    <a:pt x="6" y="14"/>
                    <a:pt x="6" y="14"/>
                    <a:pt x="5" y="14"/>
                  </a:cubicBezTo>
                  <a:lnTo>
                    <a:pt x="3" y="12"/>
                  </a:lnTo>
                  <a:cubicBezTo>
                    <a:pt x="3" y="11"/>
                    <a:pt x="3" y="10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4"/>
                    <a:pt x="4" y="4"/>
                    <a:pt x="4" y="2"/>
                  </a:cubicBezTo>
                  <a:cubicBezTo>
                    <a:pt x="3" y="2"/>
                    <a:pt x="2" y="2"/>
                    <a:pt x="2" y="1"/>
                  </a:cubicBezTo>
                  <a:lnTo>
                    <a:pt x="5" y="2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3" y="6"/>
                  </a:lnTo>
                  <a:lnTo>
                    <a:pt x="24" y="8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2" y="12"/>
                  </a:lnTo>
                  <a:lnTo>
                    <a:pt x="34" y="13"/>
                  </a:lnTo>
                  <a:lnTo>
                    <a:pt x="35" y="13"/>
                  </a:lnTo>
                  <a:lnTo>
                    <a:pt x="35" y="1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0" name="Freeform 326">
              <a:extLst>
                <a:ext uri="{FF2B5EF4-FFF2-40B4-BE49-F238E27FC236}">
                  <a16:creationId xmlns:a16="http://schemas.microsoft.com/office/drawing/2014/main" id="{6BF10A4E-96EF-452A-B50C-723C4BF57F79}"/>
                </a:ext>
              </a:extLst>
            </p:cNvPr>
            <p:cNvSpPr>
              <a:spLocks/>
            </p:cNvSpPr>
            <p:nvPr>
              <p:custDataLst>
                <p:tags r:id="rId326"/>
              </p:custDataLst>
            </p:nvPr>
          </p:nvSpPr>
          <p:spPr bwMode="auto">
            <a:xfrm>
              <a:off x="3179827" y="3884417"/>
              <a:ext cx="587790" cy="284796"/>
            </a:xfrm>
            <a:custGeom>
              <a:avLst/>
              <a:gdLst>
                <a:gd name="T0" fmla="*/ 23 w 90"/>
                <a:gd name="T1" fmla="*/ 38 h 41"/>
                <a:gd name="T2" fmla="*/ 19 w 90"/>
                <a:gd name="T3" fmla="*/ 37 h 41"/>
                <a:gd name="T4" fmla="*/ 14 w 90"/>
                <a:gd name="T5" fmla="*/ 34 h 41"/>
                <a:gd name="T6" fmla="*/ 12 w 90"/>
                <a:gd name="T7" fmla="*/ 29 h 41"/>
                <a:gd name="T8" fmla="*/ 10 w 90"/>
                <a:gd name="T9" fmla="*/ 23 h 41"/>
                <a:gd name="T10" fmla="*/ 6 w 90"/>
                <a:gd name="T11" fmla="*/ 25 h 41"/>
                <a:gd name="T12" fmla="*/ 5 w 90"/>
                <a:gd name="T13" fmla="*/ 22 h 41"/>
                <a:gd name="T14" fmla="*/ 2 w 90"/>
                <a:gd name="T15" fmla="*/ 20 h 41"/>
                <a:gd name="T16" fmla="*/ 0 w 90"/>
                <a:gd name="T17" fmla="*/ 16 h 41"/>
                <a:gd name="T18" fmla="*/ 3 w 90"/>
                <a:gd name="T19" fmla="*/ 15 h 41"/>
                <a:gd name="T20" fmla="*/ 4 w 90"/>
                <a:gd name="T21" fmla="*/ 13 h 41"/>
                <a:gd name="T22" fmla="*/ 8 w 90"/>
                <a:gd name="T23" fmla="*/ 11 h 41"/>
                <a:gd name="T24" fmla="*/ 13 w 90"/>
                <a:gd name="T25" fmla="*/ 11 h 41"/>
                <a:gd name="T26" fmla="*/ 19 w 90"/>
                <a:gd name="T27" fmla="*/ 13 h 41"/>
                <a:gd name="T28" fmla="*/ 24 w 90"/>
                <a:gd name="T29" fmla="*/ 12 h 41"/>
                <a:gd name="T30" fmla="*/ 30 w 90"/>
                <a:gd name="T31" fmla="*/ 13 h 41"/>
                <a:gd name="T32" fmla="*/ 31 w 90"/>
                <a:gd name="T33" fmla="*/ 11 h 41"/>
                <a:gd name="T34" fmla="*/ 29 w 90"/>
                <a:gd name="T35" fmla="*/ 9 h 41"/>
                <a:gd name="T36" fmla="*/ 29 w 90"/>
                <a:gd name="T37" fmla="*/ 5 h 41"/>
                <a:gd name="T38" fmla="*/ 38 w 90"/>
                <a:gd name="T39" fmla="*/ 2 h 41"/>
                <a:gd name="T40" fmla="*/ 44 w 90"/>
                <a:gd name="T41" fmla="*/ 0 h 41"/>
                <a:gd name="T42" fmla="*/ 50 w 90"/>
                <a:gd name="T43" fmla="*/ 1 h 41"/>
                <a:gd name="T44" fmla="*/ 52 w 90"/>
                <a:gd name="T45" fmla="*/ 3 h 41"/>
                <a:gd name="T46" fmla="*/ 56 w 90"/>
                <a:gd name="T47" fmla="*/ 4 h 41"/>
                <a:gd name="T48" fmla="*/ 59 w 90"/>
                <a:gd name="T49" fmla="*/ 5 h 41"/>
                <a:gd name="T50" fmla="*/ 62 w 90"/>
                <a:gd name="T51" fmla="*/ 4 h 41"/>
                <a:gd name="T52" fmla="*/ 68 w 90"/>
                <a:gd name="T53" fmla="*/ 8 h 41"/>
                <a:gd name="T54" fmla="*/ 73 w 90"/>
                <a:gd name="T55" fmla="*/ 13 h 41"/>
                <a:gd name="T56" fmla="*/ 76 w 90"/>
                <a:gd name="T57" fmla="*/ 13 h 41"/>
                <a:gd name="T58" fmla="*/ 81 w 90"/>
                <a:gd name="T59" fmla="*/ 12 h 41"/>
                <a:gd name="T60" fmla="*/ 86 w 90"/>
                <a:gd name="T61" fmla="*/ 16 h 41"/>
                <a:gd name="T62" fmla="*/ 89 w 90"/>
                <a:gd name="T63" fmla="*/ 17 h 41"/>
                <a:gd name="T64" fmla="*/ 86 w 90"/>
                <a:gd name="T65" fmla="*/ 23 h 41"/>
                <a:gd name="T66" fmla="*/ 78 w 90"/>
                <a:gd name="T67" fmla="*/ 29 h 41"/>
                <a:gd name="T68" fmla="*/ 81 w 90"/>
                <a:gd name="T69" fmla="*/ 37 h 41"/>
                <a:gd name="T70" fmla="*/ 77 w 90"/>
                <a:gd name="T71" fmla="*/ 35 h 41"/>
                <a:gd name="T72" fmla="*/ 68 w 90"/>
                <a:gd name="T73" fmla="*/ 35 h 41"/>
                <a:gd name="T74" fmla="*/ 63 w 90"/>
                <a:gd name="T75" fmla="*/ 35 h 41"/>
                <a:gd name="T76" fmla="*/ 60 w 90"/>
                <a:gd name="T77" fmla="*/ 37 h 41"/>
                <a:gd name="T78" fmla="*/ 57 w 90"/>
                <a:gd name="T79" fmla="*/ 39 h 41"/>
                <a:gd name="T80" fmla="*/ 53 w 90"/>
                <a:gd name="T81" fmla="*/ 40 h 41"/>
                <a:gd name="T82" fmla="*/ 48 w 90"/>
                <a:gd name="T83" fmla="*/ 36 h 41"/>
                <a:gd name="T84" fmla="*/ 43 w 90"/>
                <a:gd name="T85" fmla="*/ 33 h 41"/>
                <a:gd name="T86" fmla="*/ 33 w 90"/>
                <a:gd name="T87" fmla="*/ 30 h 41"/>
                <a:gd name="T88" fmla="*/ 25 w 90"/>
                <a:gd name="T89" fmla="*/ 40 h 41"/>
                <a:gd name="T90" fmla="*/ 26 w 90"/>
                <a:gd name="T91" fmla="*/ 40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0"/>
                <a:gd name="T139" fmla="*/ 0 h 41"/>
                <a:gd name="T140" fmla="*/ 90 w 90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0" h="41">
                  <a:moveTo>
                    <a:pt x="26" y="40"/>
                  </a:moveTo>
                  <a:lnTo>
                    <a:pt x="24" y="40"/>
                  </a:lnTo>
                  <a:lnTo>
                    <a:pt x="23" y="38"/>
                  </a:lnTo>
                  <a:lnTo>
                    <a:pt x="20" y="37"/>
                  </a:lnTo>
                  <a:cubicBezTo>
                    <a:pt x="19" y="37"/>
                    <a:pt x="19" y="37"/>
                    <a:pt x="19" y="37"/>
                  </a:cubicBezTo>
                  <a:cubicBezTo>
                    <a:pt x="18" y="37"/>
                    <a:pt x="17" y="37"/>
                    <a:pt x="18" y="38"/>
                  </a:cubicBezTo>
                  <a:cubicBezTo>
                    <a:pt x="16" y="38"/>
                    <a:pt x="17" y="36"/>
                    <a:pt x="17" y="35"/>
                  </a:cubicBezTo>
                  <a:cubicBezTo>
                    <a:pt x="16" y="35"/>
                    <a:pt x="14" y="35"/>
                    <a:pt x="14" y="34"/>
                  </a:cubicBezTo>
                  <a:cubicBezTo>
                    <a:pt x="12" y="34"/>
                    <a:pt x="12" y="30"/>
                    <a:pt x="11" y="30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8"/>
                    <a:pt x="13" y="27"/>
                    <a:pt x="16" y="27"/>
                  </a:cubicBezTo>
                  <a:cubicBezTo>
                    <a:pt x="15" y="26"/>
                    <a:pt x="14" y="25"/>
                    <a:pt x="14" y="23"/>
                  </a:cubicBezTo>
                  <a:cubicBezTo>
                    <a:pt x="13" y="23"/>
                    <a:pt x="12" y="23"/>
                    <a:pt x="10" y="23"/>
                  </a:cubicBezTo>
                  <a:cubicBezTo>
                    <a:pt x="8" y="23"/>
                    <a:pt x="7" y="24"/>
                    <a:pt x="6" y="25"/>
                  </a:cubicBezTo>
                  <a:lnTo>
                    <a:pt x="5" y="24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3" y="15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10" y="11"/>
                  </a:lnTo>
                  <a:lnTo>
                    <a:pt x="11" y="10"/>
                  </a:lnTo>
                  <a:lnTo>
                    <a:pt x="13" y="11"/>
                  </a:lnTo>
                  <a:lnTo>
                    <a:pt x="15" y="12"/>
                  </a:lnTo>
                  <a:lnTo>
                    <a:pt x="17" y="13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24" y="12"/>
                  </a:lnTo>
                  <a:lnTo>
                    <a:pt x="26" y="13"/>
                  </a:lnTo>
                  <a:lnTo>
                    <a:pt x="28" y="13"/>
                  </a:lnTo>
                  <a:lnTo>
                    <a:pt x="30" y="13"/>
                  </a:lnTo>
                  <a:lnTo>
                    <a:pt x="32" y="12"/>
                  </a:lnTo>
                  <a:lnTo>
                    <a:pt x="32" y="11"/>
                  </a:lnTo>
                  <a:lnTo>
                    <a:pt x="31" y="11"/>
                  </a:lnTo>
                  <a:lnTo>
                    <a:pt x="29" y="10"/>
                  </a:lnTo>
                  <a:lnTo>
                    <a:pt x="28" y="10"/>
                  </a:lnTo>
                  <a:lnTo>
                    <a:pt x="29" y="9"/>
                  </a:lnTo>
                  <a:lnTo>
                    <a:pt x="29" y="7"/>
                  </a:lnTo>
                  <a:lnTo>
                    <a:pt x="31" y="7"/>
                  </a:lnTo>
                  <a:lnTo>
                    <a:pt x="29" y="5"/>
                  </a:lnTo>
                  <a:lnTo>
                    <a:pt x="33" y="4"/>
                  </a:lnTo>
                  <a:lnTo>
                    <a:pt x="37" y="3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3" y="1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50" y="1"/>
                  </a:lnTo>
                  <a:lnTo>
                    <a:pt x="50" y="4"/>
                  </a:lnTo>
                  <a:lnTo>
                    <a:pt x="52" y="4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5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8" y="6"/>
                  </a:lnTo>
                  <a:lnTo>
                    <a:pt x="59" y="5"/>
                  </a:lnTo>
                  <a:lnTo>
                    <a:pt x="61" y="3"/>
                  </a:lnTo>
                  <a:lnTo>
                    <a:pt x="62" y="3"/>
                  </a:lnTo>
                  <a:lnTo>
                    <a:pt x="62" y="4"/>
                  </a:lnTo>
                  <a:lnTo>
                    <a:pt x="64" y="5"/>
                  </a:lnTo>
                  <a:lnTo>
                    <a:pt x="66" y="6"/>
                  </a:lnTo>
                  <a:lnTo>
                    <a:pt x="68" y="8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3" y="13"/>
                  </a:lnTo>
                  <a:lnTo>
                    <a:pt x="74" y="12"/>
                  </a:lnTo>
                  <a:lnTo>
                    <a:pt x="75" y="11"/>
                  </a:lnTo>
                  <a:lnTo>
                    <a:pt x="76" y="13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1" y="12"/>
                  </a:lnTo>
                  <a:lnTo>
                    <a:pt x="82" y="14"/>
                  </a:lnTo>
                  <a:lnTo>
                    <a:pt x="85" y="15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7"/>
                  </a:lnTo>
                  <a:cubicBezTo>
                    <a:pt x="89" y="17"/>
                    <a:pt x="90" y="19"/>
                    <a:pt x="87" y="19"/>
                  </a:cubicBezTo>
                  <a:cubicBezTo>
                    <a:pt x="85" y="19"/>
                    <a:pt x="90" y="23"/>
                    <a:pt x="87" y="23"/>
                  </a:cubicBezTo>
                  <a:cubicBezTo>
                    <a:pt x="87" y="23"/>
                    <a:pt x="86" y="23"/>
                    <a:pt x="86" y="23"/>
                  </a:cubicBezTo>
                  <a:cubicBezTo>
                    <a:pt x="85" y="23"/>
                    <a:pt x="84" y="23"/>
                    <a:pt x="83" y="22"/>
                  </a:cubicBezTo>
                  <a:cubicBezTo>
                    <a:pt x="82" y="23"/>
                    <a:pt x="84" y="28"/>
                    <a:pt x="83" y="28"/>
                  </a:cubicBezTo>
                  <a:cubicBezTo>
                    <a:pt x="82" y="28"/>
                    <a:pt x="78" y="28"/>
                    <a:pt x="78" y="29"/>
                  </a:cubicBezTo>
                  <a:cubicBezTo>
                    <a:pt x="81" y="30"/>
                    <a:pt x="80" y="33"/>
                    <a:pt x="82" y="33"/>
                  </a:cubicBezTo>
                  <a:cubicBezTo>
                    <a:pt x="81" y="34"/>
                    <a:pt x="82" y="34"/>
                    <a:pt x="82" y="35"/>
                  </a:cubicBezTo>
                  <a:cubicBezTo>
                    <a:pt x="82" y="35"/>
                    <a:pt x="82" y="36"/>
                    <a:pt x="81" y="37"/>
                  </a:cubicBezTo>
                  <a:lnTo>
                    <a:pt x="80" y="37"/>
                  </a:lnTo>
                  <a:lnTo>
                    <a:pt x="77" y="35"/>
                  </a:lnTo>
                  <a:lnTo>
                    <a:pt x="74" y="35"/>
                  </a:lnTo>
                  <a:lnTo>
                    <a:pt x="72" y="35"/>
                  </a:lnTo>
                  <a:lnTo>
                    <a:pt x="68" y="35"/>
                  </a:lnTo>
                  <a:lnTo>
                    <a:pt x="66" y="34"/>
                  </a:lnTo>
                  <a:lnTo>
                    <a:pt x="65" y="37"/>
                  </a:lnTo>
                  <a:lnTo>
                    <a:pt x="63" y="35"/>
                  </a:lnTo>
                  <a:lnTo>
                    <a:pt x="61" y="35"/>
                  </a:lnTo>
                  <a:lnTo>
                    <a:pt x="60" y="36"/>
                  </a:lnTo>
                  <a:lnTo>
                    <a:pt x="60" y="37"/>
                  </a:lnTo>
                  <a:lnTo>
                    <a:pt x="58" y="38"/>
                  </a:lnTo>
                  <a:lnTo>
                    <a:pt x="57" y="39"/>
                  </a:lnTo>
                  <a:lnTo>
                    <a:pt x="56" y="40"/>
                  </a:lnTo>
                  <a:lnTo>
                    <a:pt x="55" y="41"/>
                  </a:lnTo>
                  <a:lnTo>
                    <a:pt x="53" y="40"/>
                  </a:lnTo>
                  <a:lnTo>
                    <a:pt x="51" y="40"/>
                  </a:lnTo>
                  <a:lnTo>
                    <a:pt x="50" y="39"/>
                  </a:lnTo>
                  <a:lnTo>
                    <a:pt x="48" y="36"/>
                  </a:lnTo>
                  <a:lnTo>
                    <a:pt x="47" y="34"/>
                  </a:lnTo>
                  <a:lnTo>
                    <a:pt x="45" y="33"/>
                  </a:lnTo>
                  <a:lnTo>
                    <a:pt x="43" y="33"/>
                  </a:lnTo>
                  <a:lnTo>
                    <a:pt x="41" y="33"/>
                  </a:lnTo>
                  <a:lnTo>
                    <a:pt x="38" y="33"/>
                  </a:lnTo>
                  <a:lnTo>
                    <a:pt x="33" y="30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5" y="40"/>
                  </a:lnTo>
                  <a:lnTo>
                    <a:pt x="26" y="4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1" name="Freeform 327">
              <a:extLst>
                <a:ext uri="{FF2B5EF4-FFF2-40B4-BE49-F238E27FC236}">
                  <a16:creationId xmlns:a16="http://schemas.microsoft.com/office/drawing/2014/main" id="{B0446C17-DAD9-448D-A550-58055022A361}"/>
                </a:ext>
              </a:extLst>
            </p:cNvPr>
            <p:cNvSpPr>
              <a:spLocks/>
            </p:cNvSpPr>
            <p:nvPr>
              <p:custDataLst>
                <p:tags r:id="rId327"/>
              </p:custDataLst>
            </p:nvPr>
          </p:nvSpPr>
          <p:spPr bwMode="auto">
            <a:xfrm>
              <a:off x="2703044" y="4044558"/>
              <a:ext cx="39125" cy="35486"/>
            </a:xfrm>
            <a:custGeom>
              <a:avLst/>
              <a:gdLst>
                <a:gd name="T0" fmla="*/ 6 w 6"/>
                <a:gd name="T1" fmla="*/ 1 h 5"/>
                <a:gd name="T2" fmla="*/ 0 w 6"/>
                <a:gd name="T3" fmla="*/ 4 h 5"/>
                <a:gd name="T4" fmla="*/ 0 w 6"/>
                <a:gd name="T5" fmla="*/ 1 h 5"/>
                <a:gd name="T6" fmla="*/ 2 w 6"/>
                <a:gd name="T7" fmla="*/ 1 h 5"/>
                <a:gd name="T8" fmla="*/ 5 w 6"/>
                <a:gd name="T9" fmla="*/ 0 h 5"/>
                <a:gd name="T10" fmla="*/ 6 w 6"/>
                <a:gd name="T11" fmla="*/ 1 h 5"/>
                <a:gd name="T12" fmla="*/ 6 w 6"/>
                <a:gd name="T13" fmla="*/ 1 h 5"/>
                <a:gd name="T14" fmla="*/ 6 w 6"/>
                <a:gd name="T15" fmla="*/ 1 h 5"/>
                <a:gd name="T16" fmla="*/ 6 w 6"/>
                <a:gd name="T17" fmla="*/ 1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5"/>
                <a:gd name="T29" fmla="*/ 6 w 6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5">
                  <a:moveTo>
                    <a:pt x="6" y="1"/>
                  </a:moveTo>
                  <a:cubicBezTo>
                    <a:pt x="4" y="2"/>
                    <a:pt x="5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2" name="Freeform 328">
              <a:extLst>
                <a:ext uri="{FF2B5EF4-FFF2-40B4-BE49-F238E27FC236}">
                  <a16:creationId xmlns:a16="http://schemas.microsoft.com/office/drawing/2014/main" id="{33CE05E6-2B3C-4296-8E66-C0FAF4626CE0}"/>
                </a:ext>
              </a:extLst>
            </p:cNvPr>
            <p:cNvSpPr>
              <a:spLocks/>
            </p:cNvSpPr>
            <p:nvPr>
              <p:custDataLst>
                <p:tags r:id="rId328"/>
              </p:custDataLst>
            </p:nvPr>
          </p:nvSpPr>
          <p:spPr bwMode="auto">
            <a:xfrm>
              <a:off x="2695765" y="4048198"/>
              <a:ext cx="81890" cy="78251"/>
            </a:xfrm>
            <a:custGeom>
              <a:avLst/>
              <a:gdLst>
                <a:gd name="T0" fmla="*/ 13 w 13"/>
                <a:gd name="T1" fmla="*/ 4 h 11"/>
                <a:gd name="T2" fmla="*/ 12 w 13"/>
                <a:gd name="T3" fmla="*/ 5 h 11"/>
                <a:gd name="T4" fmla="*/ 8 w 13"/>
                <a:gd name="T5" fmla="*/ 4 h 11"/>
                <a:gd name="T6" fmla="*/ 8 w 13"/>
                <a:gd name="T7" fmla="*/ 4 h 11"/>
                <a:gd name="T8" fmla="*/ 6 w 13"/>
                <a:gd name="T9" fmla="*/ 4 h 11"/>
                <a:gd name="T10" fmla="*/ 6 w 13"/>
                <a:gd name="T11" fmla="*/ 4 h 11"/>
                <a:gd name="T12" fmla="*/ 6 w 13"/>
                <a:gd name="T13" fmla="*/ 5 h 11"/>
                <a:gd name="T14" fmla="*/ 6 w 13"/>
                <a:gd name="T15" fmla="*/ 5 h 11"/>
                <a:gd name="T16" fmla="*/ 10 w 13"/>
                <a:gd name="T17" fmla="*/ 11 h 11"/>
                <a:gd name="T18" fmla="*/ 7 w 13"/>
                <a:gd name="T19" fmla="*/ 11 h 11"/>
                <a:gd name="T20" fmla="*/ 5 w 13"/>
                <a:gd name="T21" fmla="*/ 9 h 11"/>
                <a:gd name="T22" fmla="*/ 1 w 13"/>
                <a:gd name="T23" fmla="*/ 4 h 11"/>
                <a:gd name="T24" fmla="*/ 0 w 13"/>
                <a:gd name="T25" fmla="*/ 3 h 11"/>
                <a:gd name="T26" fmla="*/ 7 w 13"/>
                <a:gd name="T27" fmla="*/ 0 h 11"/>
                <a:gd name="T28" fmla="*/ 11 w 13"/>
                <a:gd name="T29" fmla="*/ 2 h 11"/>
                <a:gd name="T30" fmla="*/ 13 w 13"/>
                <a:gd name="T31" fmla="*/ 2 h 11"/>
                <a:gd name="T32" fmla="*/ 13 w 13"/>
                <a:gd name="T33" fmla="*/ 4 h 11"/>
                <a:gd name="T34" fmla="*/ 13 w 13"/>
                <a:gd name="T35" fmla="*/ 4 h 11"/>
                <a:gd name="T36" fmla="*/ 13 w 13"/>
                <a:gd name="T37" fmla="*/ 4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"/>
                <a:gd name="T58" fmla="*/ 0 h 11"/>
                <a:gd name="T59" fmla="*/ 13 w 13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" h="11">
                  <a:moveTo>
                    <a:pt x="13" y="4"/>
                  </a:moveTo>
                  <a:lnTo>
                    <a:pt x="12" y="5"/>
                  </a:lnTo>
                  <a:lnTo>
                    <a:pt x="8" y="4"/>
                  </a:lnTo>
                  <a:cubicBezTo>
                    <a:pt x="7" y="4"/>
                    <a:pt x="7" y="4"/>
                    <a:pt x="6" y="4"/>
                  </a:cubicBezTo>
                  <a:lnTo>
                    <a:pt x="6" y="5"/>
                  </a:lnTo>
                  <a:cubicBezTo>
                    <a:pt x="7" y="8"/>
                    <a:pt x="9" y="8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4" y="7"/>
                    <a:pt x="3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8" y="1"/>
                    <a:pt x="10" y="2"/>
                    <a:pt x="11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4"/>
                    <a:pt x="13" y="2"/>
                    <a:pt x="13" y="4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3" name="Freeform 329">
              <a:extLst>
                <a:ext uri="{FF2B5EF4-FFF2-40B4-BE49-F238E27FC236}">
                  <a16:creationId xmlns:a16="http://schemas.microsoft.com/office/drawing/2014/main" id="{D1C03219-3F2D-4A0A-B55A-BF3F8767179F}"/>
                </a:ext>
              </a:extLst>
            </p:cNvPr>
            <p:cNvSpPr>
              <a:spLocks/>
            </p:cNvSpPr>
            <p:nvPr>
              <p:custDataLst>
                <p:tags r:id="rId329"/>
              </p:custDataLst>
            </p:nvPr>
          </p:nvSpPr>
          <p:spPr bwMode="auto">
            <a:xfrm>
              <a:off x="2731251" y="4080044"/>
              <a:ext cx="53684" cy="53684"/>
            </a:xfrm>
            <a:custGeom>
              <a:avLst/>
              <a:gdLst>
                <a:gd name="T0" fmla="*/ 4 w 8"/>
                <a:gd name="T1" fmla="*/ 7 h 8"/>
                <a:gd name="T2" fmla="*/ 0 w 8"/>
                <a:gd name="T3" fmla="*/ 1 h 8"/>
                <a:gd name="T4" fmla="*/ 0 w 8"/>
                <a:gd name="T5" fmla="*/ 1 h 8"/>
                <a:gd name="T6" fmla="*/ 0 w 8"/>
                <a:gd name="T7" fmla="*/ 0 h 8"/>
                <a:gd name="T8" fmla="*/ 0 w 8"/>
                <a:gd name="T9" fmla="*/ 0 h 8"/>
                <a:gd name="T10" fmla="*/ 2 w 8"/>
                <a:gd name="T11" fmla="*/ 0 h 8"/>
                <a:gd name="T12" fmla="*/ 2 w 8"/>
                <a:gd name="T13" fmla="*/ 0 h 8"/>
                <a:gd name="T14" fmla="*/ 6 w 8"/>
                <a:gd name="T15" fmla="*/ 0 h 8"/>
                <a:gd name="T16" fmla="*/ 8 w 8"/>
                <a:gd name="T17" fmla="*/ 4 h 8"/>
                <a:gd name="T18" fmla="*/ 8 w 8"/>
                <a:gd name="T19" fmla="*/ 4 h 8"/>
                <a:gd name="T20" fmla="*/ 6 w 8"/>
                <a:gd name="T21" fmla="*/ 8 h 8"/>
                <a:gd name="T22" fmla="*/ 6 w 8"/>
                <a:gd name="T23" fmla="*/ 8 h 8"/>
                <a:gd name="T24" fmla="*/ 4 w 8"/>
                <a:gd name="T25" fmla="*/ 7 h 8"/>
                <a:gd name="T26" fmla="*/ 4 w 8"/>
                <a:gd name="T27" fmla="*/ 7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8"/>
                <a:gd name="T44" fmla="*/ 8 w 8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8">
                  <a:moveTo>
                    <a:pt x="4" y="7"/>
                  </a:moveTo>
                  <a:cubicBezTo>
                    <a:pt x="3" y="4"/>
                    <a:pt x="1" y="4"/>
                    <a:pt x="0" y="1"/>
                  </a:cubicBez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lnTo>
                    <a:pt x="6" y="0"/>
                  </a:lnTo>
                  <a:lnTo>
                    <a:pt x="8" y="4"/>
                  </a:lnTo>
                  <a:cubicBezTo>
                    <a:pt x="7" y="6"/>
                    <a:pt x="6" y="6"/>
                    <a:pt x="6" y="8"/>
                  </a:cubicBezTo>
                  <a:lnTo>
                    <a:pt x="4" y="7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4" name="Freeform 330">
              <a:extLst>
                <a:ext uri="{FF2B5EF4-FFF2-40B4-BE49-F238E27FC236}">
                  <a16:creationId xmlns:a16="http://schemas.microsoft.com/office/drawing/2014/main" id="{C2A67D71-96BC-4F66-BD3C-60B9577D0BEB}"/>
                </a:ext>
              </a:extLst>
            </p:cNvPr>
            <p:cNvSpPr>
              <a:spLocks/>
            </p:cNvSpPr>
            <p:nvPr>
              <p:custDataLst>
                <p:tags r:id="rId330"/>
              </p:custDataLst>
            </p:nvPr>
          </p:nvSpPr>
          <p:spPr bwMode="auto">
            <a:xfrm>
              <a:off x="2774016" y="4058206"/>
              <a:ext cx="70972" cy="96449"/>
            </a:xfrm>
            <a:custGeom>
              <a:avLst/>
              <a:gdLst>
                <a:gd name="T0" fmla="*/ 1 w 11"/>
                <a:gd name="T1" fmla="*/ 3 h 14"/>
                <a:gd name="T2" fmla="*/ 1 w 11"/>
                <a:gd name="T3" fmla="*/ 1 h 14"/>
                <a:gd name="T4" fmla="*/ 4 w 11"/>
                <a:gd name="T5" fmla="*/ 0 h 14"/>
                <a:gd name="T6" fmla="*/ 4 w 11"/>
                <a:gd name="T7" fmla="*/ 0 h 14"/>
                <a:gd name="T8" fmla="*/ 5 w 11"/>
                <a:gd name="T9" fmla="*/ 1 h 14"/>
                <a:gd name="T10" fmla="*/ 5 w 11"/>
                <a:gd name="T11" fmla="*/ 1 h 14"/>
                <a:gd name="T12" fmla="*/ 9 w 11"/>
                <a:gd name="T13" fmla="*/ 6 h 14"/>
                <a:gd name="T14" fmla="*/ 10 w 11"/>
                <a:gd name="T15" fmla="*/ 6 h 14"/>
                <a:gd name="T16" fmla="*/ 11 w 11"/>
                <a:gd name="T17" fmla="*/ 9 h 14"/>
                <a:gd name="T18" fmla="*/ 10 w 11"/>
                <a:gd name="T19" fmla="*/ 10 h 14"/>
                <a:gd name="T20" fmla="*/ 5 w 11"/>
                <a:gd name="T21" fmla="*/ 13 h 14"/>
                <a:gd name="T22" fmla="*/ 3 w 11"/>
                <a:gd name="T23" fmla="*/ 11 h 14"/>
                <a:gd name="T24" fmla="*/ 1 w 11"/>
                <a:gd name="T25" fmla="*/ 14 h 14"/>
                <a:gd name="T26" fmla="*/ 0 w 11"/>
                <a:gd name="T27" fmla="*/ 11 h 14"/>
                <a:gd name="T28" fmla="*/ 2 w 11"/>
                <a:gd name="T29" fmla="*/ 7 h 14"/>
                <a:gd name="T30" fmla="*/ 2 w 11"/>
                <a:gd name="T31" fmla="*/ 7 h 14"/>
                <a:gd name="T32" fmla="*/ 0 w 11"/>
                <a:gd name="T33" fmla="*/ 3 h 14"/>
                <a:gd name="T34" fmla="*/ 1 w 11"/>
                <a:gd name="T35" fmla="*/ 3 h 14"/>
                <a:gd name="T36" fmla="*/ 1 w 11"/>
                <a:gd name="T37" fmla="*/ 3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"/>
                <a:gd name="T58" fmla="*/ 0 h 14"/>
                <a:gd name="T59" fmla="*/ 11 w 11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" h="14">
                  <a:moveTo>
                    <a:pt x="1" y="3"/>
                  </a:moveTo>
                  <a:cubicBezTo>
                    <a:pt x="1" y="1"/>
                    <a:pt x="1" y="3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lnTo>
                    <a:pt x="5" y="1"/>
                  </a:lnTo>
                  <a:cubicBezTo>
                    <a:pt x="6" y="4"/>
                    <a:pt x="8" y="4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11" y="7"/>
                    <a:pt x="11" y="9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4" y="12"/>
                    <a:pt x="3" y="11"/>
                    <a:pt x="3" y="11"/>
                  </a:cubicBezTo>
                  <a:cubicBezTo>
                    <a:pt x="1" y="11"/>
                    <a:pt x="3" y="12"/>
                    <a:pt x="1" y="14"/>
                  </a:cubicBezTo>
                  <a:cubicBezTo>
                    <a:pt x="1" y="12"/>
                    <a:pt x="1" y="11"/>
                    <a:pt x="0" y="11"/>
                  </a:cubicBezTo>
                  <a:cubicBezTo>
                    <a:pt x="0" y="9"/>
                    <a:pt x="1" y="9"/>
                    <a:pt x="2" y="7"/>
                  </a:cubicBezTo>
                  <a:lnTo>
                    <a:pt x="0" y="3"/>
                  </a:lnTo>
                  <a:lnTo>
                    <a:pt x="1" y="3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5" name="Freeform 331">
              <a:extLst>
                <a:ext uri="{FF2B5EF4-FFF2-40B4-BE49-F238E27FC236}">
                  <a16:creationId xmlns:a16="http://schemas.microsoft.com/office/drawing/2014/main" id="{31D1B1A3-E43F-4AB1-AFEB-F216BA187178}"/>
                </a:ext>
              </a:extLst>
            </p:cNvPr>
            <p:cNvSpPr>
              <a:spLocks/>
            </p:cNvSpPr>
            <p:nvPr>
              <p:custDataLst>
                <p:tags r:id="rId331"/>
              </p:custDataLst>
            </p:nvPr>
          </p:nvSpPr>
          <p:spPr bwMode="auto">
            <a:xfrm>
              <a:off x="2805862" y="4126448"/>
              <a:ext cx="46404" cy="42765"/>
            </a:xfrm>
            <a:custGeom>
              <a:avLst/>
              <a:gdLst>
                <a:gd name="T0" fmla="*/ 5 w 7"/>
                <a:gd name="T1" fmla="*/ 0 h 6"/>
                <a:gd name="T2" fmla="*/ 6 w 7"/>
                <a:gd name="T3" fmla="*/ 2 h 6"/>
                <a:gd name="T4" fmla="*/ 7 w 7"/>
                <a:gd name="T5" fmla="*/ 4 h 6"/>
                <a:gd name="T6" fmla="*/ 2 w 7"/>
                <a:gd name="T7" fmla="*/ 6 h 6"/>
                <a:gd name="T8" fmla="*/ 0 w 7"/>
                <a:gd name="T9" fmla="*/ 3 h 6"/>
                <a:gd name="T10" fmla="*/ 5 w 7"/>
                <a:gd name="T11" fmla="*/ 0 h 6"/>
                <a:gd name="T12" fmla="*/ 5 w 7"/>
                <a:gd name="T13" fmla="*/ 0 h 6"/>
                <a:gd name="T14" fmla="*/ 5 w 7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6"/>
                <a:gd name="T26" fmla="*/ 7 w 7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6">
                  <a:moveTo>
                    <a:pt x="5" y="0"/>
                  </a:moveTo>
                  <a:cubicBezTo>
                    <a:pt x="5" y="1"/>
                    <a:pt x="5" y="2"/>
                    <a:pt x="6" y="2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5" y="5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3" y="1"/>
                    <a:pt x="5" y="0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6" name="Freeform 332">
              <a:extLst>
                <a:ext uri="{FF2B5EF4-FFF2-40B4-BE49-F238E27FC236}">
                  <a16:creationId xmlns:a16="http://schemas.microsoft.com/office/drawing/2014/main" id="{8FA5F7D6-86FD-40EF-998A-77C623698564}"/>
                </a:ext>
              </a:extLst>
            </p:cNvPr>
            <p:cNvSpPr>
              <a:spLocks/>
            </p:cNvSpPr>
            <p:nvPr>
              <p:custDataLst>
                <p:tags r:id="rId332"/>
              </p:custDataLst>
            </p:nvPr>
          </p:nvSpPr>
          <p:spPr bwMode="auto">
            <a:xfrm>
              <a:off x="2859546" y="4521341"/>
              <a:ext cx="273877" cy="388524"/>
            </a:xfrm>
            <a:custGeom>
              <a:avLst/>
              <a:gdLst>
                <a:gd name="T0" fmla="*/ 31 w 42"/>
                <a:gd name="T1" fmla="*/ 1 h 56"/>
                <a:gd name="T2" fmla="*/ 33 w 42"/>
                <a:gd name="T3" fmla="*/ 0 h 56"/>
                <a:gd name="T4" fmla="*/ 36 w 42"/>
                <a:gd name="T5" fmla="*/ 1 h 56"/>
                <a:gd name="T6" fmla="*/ 36 w 42"/>
                <a:gd name="T7" fmla="*/ 2 h 56"/>
                <a:gd name="T8" fmla="*/ 37 w 42"/>
                <a:gd name="T9" fmla="*/ 6 h 56"/>
                <a:gd name="T10" fmla="*/ 42 w 42"/>
                <a:gd name="T11" fmla="*/ 14 h 56"/>
                <a:gd name="T12" fmla="*/ 38 w 42"/>
                <a:gd name="T13" fmla="*/ 21 h 56"/>
                <a:gd name="T14" fmla="*/ 38 w 42"/>
                <a:gd name="T15" fmla="*/ 21 h 56"/>
                <a:gd name="T16" fmla="*/ 37 w 42"/>
                <a:gd name="T17" fmla="*/ 29 h 56"/>
                <a:gd name="T18" fmla="*/ 37 w 42"/>
                <a:gd name="T19" fmla="*/ 29 h 56"/>
                <a:gd name="T20" fmla="*/ 34 w 42"/>
                <a:gd name="T21" fmla="*/ 34 h 56"/>
                <a:gd name="T22" fmla="*/ 31 w 42"/>
                <a:gd name="T23" fmla="*/ 41 h 56"/>
                <a:gd name="T24" fmla="*/ 31 w 42"/>
                <a:gd name="T25" fmla="*/ 44 h 56"/>
                <a:gd name="T26" fmla="*/ 33 w 42"/>
                <a:gd name="T27" fmla="*/ 47 h 56"/>
                <a:gd name="T28" fmla="*/ 36 w 42"/>
                <a:gd name="T29" fmla="*/ 50 h 56"/>
                <a:gd name="T30" fmla="*/ 35 w 42"/>
                <a:gd name="T31" fmla="*/ 53 h 56"/>
                <a:gd name="T32" fmla="*/ 32 w 42"/>
                <a:gd name="T33" fmla="*/ 53 h 56"/>
                <a:gd name="T34" fmla="*/ 32 w 42"/>
                <a:gd name="T35" fmla="*/ 54 h 56"/>
                <a:gd name="T36" fmla="*/ 29 w 42"/>
                <a:gd name="T37" fmla="*/ 55 h 56"/>
                <a:gd name="T38" fmla="*/ 24 w 42"/>
                <a:gd name="T39" fmla="*/ 55 h 56"/>
                <a:gd name="T40" fmla="*/ 20 w 42"/>
                <a:gd name="T41" fmla="*/ 53 h 56"/>
                <a:gd name="T42" fmla="*/ 13 w 42"/>
                <a:gd name="T43" fmla="*/ 50 h 56"/>
                <a:gd name="T44" fmla="*/ 9 w 42"/>
                <a:gd name="T45" fmla="*/ 43 h 56"/>
                <a:gd name="T46" fmla="*/ 5 w 42"/>
                <a:gd name="T47" fmla="*/ 38 h 56"/>
                <a:gd name="T48" fmla="*/ 3 w 42"/>
                <a:gd name="T49" fmla="*/ 35 h 56"/>
                <a:gd name="T50" fmla="*/ 0 w 42"/>
                <a:gd name="T51" fmla="*/ 29 h 56"/>
                <a:gd name="T52" fmla="*/ 1 w 42"/>
                <a:gd name="T53" fmla="*/ 25 h 56"/>
                <a:gd name="T54" fmla="*/ 5 w 42"/>
                <a:gd name="T55" fmla="*/ 21 h 56"/>
                <a:gd name="T56" fmla="*/ 5 w 42"/>
                <a:gd name="T57" fmla="*/ 21 h 56"/>
                <a:gd name="T58" fmla="*/ 5 w 42"/>
                <a:gd name="T59" fmla="*/ 10 h 56"/>
                <a:gd name="T60" fmla="*/ 5 w 42"/>
                <a:gd name="T61" fmla="*/ 10 h 56"/>
                <a:gd name="T62" fmla="*/ 5 w 42"/>
                <a:gd name="T63" fmla="*/ 8 h 56"/>
                <a:gd name="T64" fmla="*/ 7 w 42"/>
                <a:gd name="T65" fmla="*/ 5 h 56"/>
                <a:gd name="T66" fmla="*/ 7 w 42"/>
                <a:gd name="T67" fmla="*/ 3 h 56"/>
                <a:gd name="T68" fmla="*/ 7 w 42"/>
                <a:gd name="T69" fmla="*/ 3 h 56"/>
                <a:gd name="T70" fmla="*/ 29 w 42"/>
                <a:gd name="T71" fmla="*/ 3 h 56"/>
                <a:gd name="T72" fmla="*/ 29 w 42"/>
                <a:gd name="T73" fmla="*/ 3 h 56"/>
                <a:gd name="T74" fmla="*/ 31 w 42"/>
                <a:gd name="T75" fmla="*/ 1 h 56"/>
                <a:gd name="T76" fmla="*/ 31 w 42"/>
                <a:gd name="T77" fmla="*/ 1 h 56"/>
                <a:gd name="T78" fmla="*/ 31 w 42"/>
                <a:gd name="T79" fmla="*/ 1 h 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2"/>
                <a:gd name="T121" fmla="*/ 0 h 56"/>
                <a:gd name="T122" fmla="*/ 42 w 42"/>
                <a:gd name="T123" fmla="*/ 56 h 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2" h="56">
                  <a:moveTo>
                    <a:pt x="31" y="1"/>
                  </a:moveTo>
                  <a:cubicBezTo>
                    <a:pt x="31" y="1"/>
                    <a:pt x="33" y="0"/>
                    <a:pt x="33" y="0"/>
                  </a:cubicBezTo>
                  <a:cubicBezTo>
                    <a:pt x="34" y="1"/>
                    <a:pt x="34" y="1"/>
                    <a:pt x="36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4"/>
                    <a:pt x="37" y="5"/>
                    <a:pt x="37" y="6"/>
                  </a:cubicBezTo>
                  <a:cubicBezTo>
                    <a:pt x="37" y="9"/>
                    <a:pt x="36" y="12"/>
                    <a:pt x="42" y="14"/>
                  </a:cubicBezTo>
                  <a:cubicBezTo>
                    <a:pt x="40" y="16"/>
                    <a:pt x="37" y="18"/>
                    <a:pt x="38" y="21"/>
                  </a:cubicBezTo>
                  <a:lnTo>
                    <a:pt x="37" y="29"/>
                  </a:lnTo>
                  <a:cubicBezTo>
                    <a:pt x="36" y="30"/>
                    <a:pt x="34" y="30"/>
                    <a:pt x="34" y="34"/>
                  </a:cubicBezTo>
                  <a:cubicBezTo>
                    <a:pt x="34" y="34"/>
                    <a:pt x="32" y="33"/>
                    <a:pt x="31" y="41"/>
                  </a:cubicBezTo>
                  <a:cubicBezTo>
                    <a:pt x="29" y="41"/>
                    <a:pt x="28" y="45"/>
                    <a:pt x="31" y="44"/>
                  </a:cubicBezTo>
                  <a:cubicBezTo>
                    <a:pt x="31" y="45"/>
                    <a:pt x="33" y="45"/>
                    <a:pt x="33" y="47"/>
                  </a:cubicBezTo>
                  <a:cubicBezTo>
                    <a:pt x="34" y="48"/>
                    <a:pt x="34" y="50"/>
                    <a:pt x="36" y="50"/>
                  </a:cubicBezTo>
                  <a:cubicBezTo>
                    <a:pt x="36" y="51"/>
                    <a:pt x="36" y="51"/>
                    <a:pt x="35" y="53"/>
                  </a:cubicBezTo>
                  <a:cubicBezTo>
                    <a:pt x="34" y="53"/>
                    <a:pt x="33" y="53"/>
                    <a:pt x="32" y="53"/>
                  </a:cubicBezTo>
                  <a:cubicBezTo>
                    <a:pt x="32" y="53"/>
                    <a:pt x="32" y="54"/>
                    <a:pt x="32" y="54"/>
                  </a:cubicBezTo>
                  <a:cubicBezTo>
                    <a:pt x="32" y="54"/>
                    <a:pt x="30" y="55"/>
                    <a:pt x="29" y="55"/>
                  </a:cubicBezTo>
                  <a:cubicBezTo>
                    <a:pt x="28" y="55"/>
                    <a:pt x="26" y="56"/>
                    <a:pt x="24" y="55"/>
                  </a:cubicBezTo>
                  <a:cubicBezTo>
                    <a:pt x="23" y="55"/>
                    <a:pt x="21" y="53"/>
                    <a:pt x="20" y="53"/>
                  </a:cubicBezTo>
                  <a:cubicBezTo>
                    <a:pt x="18" y="53"/>
                    <a:pt x="12" y="54"/>
                    <a:pt x="13" y="50"/>
                  </a:cubicBezTo>
                  <a:cubicBezTo>
                    <a:pt x="12" y="47"/>
                    <a:pt x="9" y="47"/>
                    <a:pt x="9" y="43"/>
                  </a:cubicBezTo>
                  <a:cubicBezTo>
                    <a:pt x="5" y="43"/>
                    <a:pt x="6" y="41"/>
                    <a:pt x="5" y="38"/>
                  </a:cubicBezTo>
                  <a:cubicBezTo>
                    <a:pt x="4" y="37"/>
                    <a:pt x="3" y="36"/>
                    <a:pt x="3" y="35"/>
                  </a:cubicBezTo>
                  <a:cubicBezTo>
                    <a:pt x="2" y="33"/>
                    <a:pt x="1" y="30"/>
                    <a:pt x="0" y="29"/>
                  </a:cubicBezTo>
                  <a:cubicBezTo>
                    <a:pt x="1" y="28"/>
                    <a:pt x="1" y="27"/>
                    <a:pt x="1" y="25"/>
                  </a:cubicBezTo>
                  <a:cubicBezTo>
                    <a:pt x="2" y="23"/>
                    <a:pt x="4" y="21"/>
                    <a:pt x="5" y="21"/>
                  </a:cubicBezTo>
                  <a:lnTo>
                    <a:pt x="5" y="10"/>
                  </a:lnTo>
                  <a:cubicBezTo>
                    <a:pt x="5" y="10"/>
                    <a:pt x="5" y="9"/>
                    <a:pt x="5" y="8"/>
                  </a:cubicBezTo>
                  <a:cubicBezTo>
                    <a:pt x="8" y="8"/>
                    <a:pt x="7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lnTo>
                    <a:pt x="29" y="3"/>
                  </a:lnTo>
                  <a:cubicBezTo>
                    <a:pt x="30" y="4"/>
                    <a:pt x="31" y="1"/>
                    <a:pt x="31" y="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7" name="Freeform 333">
              <a:extLst>
                <a:ext uri="{FF2B5EF4-FFF2-40B4-BE49-F238E27FC236}">
                  <a16:creationId xmlns:a16="http://schemas.microsoft.com/office/drawing/2014/main" id="{D93B227D-3E2E-4DB6-84E3-15023BC1AC3D}"/>
                </a:ext>
              </a:extLst>
            </p:cNvPr>
            <p:cNvSpPr>
              <a:spLocks/>
            </p:cNvSpPr>
            <p:nvPr>
              <p:custDataLst>
                <p:tags r:id="rId333"/>
              </p:custDataLst>
            </p:nvPr>
          </p:nvSpPr>
          <p:spPr bwMode="auto">
            <a:xfrm>
              <a:off x="3179827" y="4735166"/>
              <a:ext cx="160141" cy="273877"/>
            </a:xfrm>
            <a:custGeom>
              <a:avLst/>
              <a:gdLst>
                <a:gd name="T0" fmla="*/ 4 w 25"/>
                <a:gd name="T1" fmla="*/ 3 h 39"/>
                <a:gd name="T2" fmla="*/ 6 w 25"/>
                <a:gd name="T3" fmla="*/ 2 h 39"/>
                <a:gd name="T4" fmla="*/ 8 w 25"/>
                <a:gd name="T5" fmla="*/ 4 h 39"/>
                <a:gd name="T6" fmla="*/ 13 w 25"/>
                <a:gd name="T7" fmla="*/ 4 h 39"/>
                <a:gd name="T8" fmla="*/ 14 w 25"/>
                <a:gd name="T9" fmla="*/ 3 h 39"/>
                <a:gd name="T10" fmla="*/ 24 w 25"/>
                <a:gd name="T11" fmla="*/ 0 h 39"/>
                <a:gd name="T12" fmla="*/ 25 w 25"/>
                <a:gd name="T13" fmla="*/ 3 h 39"/>
                <a:gd name="T14" fmla="*/ 19 w 25"/>
                <a:gd name="T15" fmla="*/ 18 h 39"/>
                <a:gd name="T16" fmla="*/ 14 w 25"/>
                <a:gd name="T17" fmla="*/ 26 h 39"/>
                <a:gd name="T18" fmla="*/ 7 w 25"/>
                <a:gd name="T19" fmla="*/ 33 h 39"/>
                <a:gd name="T20" fmla="*/ 4 w 25"/>
                <a:gd name="T21" fmla="*/ 35 h 39"/>
                <a:gd name="T22" fmla="*/ 1 w 25"/>
                <a:gd name="T23" fmla="*/ 39 h 39"/>
                <a:gd name="T24" fmla="*/ 1 w 25"/>
                <a:gd name="T25" fmla="*/ 39 h 39"/>
                <a:gd name="T26" fmla="*/ 1 w 25"/>
                <a:gd name="T27" fmla="*/ 27 h 39"/>
                <a:gd name="T28" fmla="*/ 1 w 25"/>
                <a:gd name="T29" fmla="*/ 27 h 39"/>
                <a:gd name="T30" fmla="*/ 2 w 25"/>
                <a:gd name="T31" fmla="*/ 24 h 39"/>
                <a:gd name="T32" fmla="*/ 5 w 25"/>
                <a:gd name="T33" fmla="*/ 23 h 39"/>
                <a:gd name="T34" fmla="*/ 7 w 25"/>
                <a:gd name="T35" fmla="*/ 21 h 39"/>
                <a:gd name="T36" fmla="*/ 10 w 25"/>
                <a:gd name="T37" fmla="*/ 21 h 39"/>
                <a:gd name="T38" fmla="*/ 12 w 25"/>
                <a:gd name="T39" fmla="*/ 19 h 39"/>
                <a:gd name="T40" fmla="*/ 17 w 25"/>
                <a:gd name="T41" fmla="*/ 12 h 39"/>
                <a:gd name="T42" fmla="*/ 9 w 25"/>
                <a:gd name="T43" fmla="*/ 10 h 39"/>
                <a:gd name="T44" fmla="*/ 4 w 25"/>
                <a:gd name="T45" fmla="*/ 4 h 39"/>
                <a:gd name="T46" fmla="*/ 4 w 25"/>
                <a:gd name="T47" fmla="*/ 3 h 39"/>
                <a:gd name="T48" fmla="*/ 4 w 25"/>
                <a:gd name="T49" fmla="*/ 3 h 39"/>
                <a:gd name="T50" fmla="*/ 4 w 25"/>
                <a:gd name="T51" fmla="*/ 3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39"/>
                <a:gd name="T80" fmla="*/ 25 w 25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39">
                  <a:moveTo>
                    <a:pt x="4" y="3"/>
                  </a:moveTo>
                  <a:cubicBezTo>
                    <a:pt x="4" y="3"/>
                    <a:pt x="5" y="2"/>
                    <a:pt x="6" y="2"/>
                  </a:cubicBezTo>
                  <a:cubicBezTo>
                    <a:pt x="6" y="3"/>
                    <a:pt x="7" y="4"/>
                    <a:pt x="8" y="4"/>
                  </a:cubicBezTo>
                  <a:cubicBezTo>
                    <a:pt x="10" y="4"/>
                    <a:pt x="12" y="4"/>
                    <a:pt x="13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6" y="3"/>
                    <a:pt x="22" y="2"/>
                    <a:pt x="24" y="0"/>
                  </a:cubicBezTo>
                  <a:cubicBezTo>
                    <a:pt x="24" y="1"/>
                    <a:pt x="25" y="2"/>
                    <a:pt x="25" y="3"/>
                  </a:cubicBezTo>
                  <a:cubicBezTo>
                    <a:pt x="25" y="9"/>
                    <a:pt x="21" y="13"/>
                    <a:pt x="19" y="18"/>
                  </a:cubicBezTo>
                  <a:cubicBezTo>
                    <a:pt x="18" y="21"/>
                    <a:pt x="16" y="24"/>
                    <a:pt x="14" y="26"/>
                  </a:cubicBezTo>
                  <a:cubicBezTo>
                    <a:pt x="12" y="28"/>
                    <a:pt x="8" y="30"/>
                    <a:pt x="7" y="33"/>
                  </a:cubicBezTo>
                  <a:cubicBezTo>
                    <a:pt x="6" y="34"/>
                    <a:pt x="4" y="34"/>
                    <a:pt x="4" y="35"/>
                  </a:cubicBezTo>
                  <a:cubicBezTo>
                    <a:pt x="2" y="36"/>
                    <a:pt x="2" y="38"/>
                    <a:pt x="1" y="39"/>
                  </a:cubicBezTo>
                  <a:lnTo>
                    <a:pt x="1" y="27"/>
                  </a:lnTo>
                  <a:cubicBezTo>
                    <a:pt x="0" y="26"/>
                    <a:pt x="2" y="25"/>
                    <a:pt x="2" y="24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6" y="23"/>
                    <a:pt x="6" y="21"/>
                    <a:pt x="7" y="21"/>
                  </a:cubicBezTo>
                  <a:cubicBezTo>
                    <a:pt x="9" y="20"/>
                    <a:pt x="8" y="21"/>
                    <a:pt x="10" y="21"/>
                  </a:cubicBezTo>
                  <a:cubicBezTo>
                    <a:pt x="11" y="20"/>
                    <a:pt x="12" y="19"/>
                    <a:pt x="12" y="19"/>
                  </a:cubicBezTo>
                  <a:cubicBezTo>
                    <a:pt x="12" y="17"/>
                    <a:pt x="16" y="14"/>
                    <a:pt x="17" y="12"/>
                  </a:cubicBezTo>
                  <a:cubicBezTo>
                    <a:pt x="13" y="11"/>
                    <a:pt x="12" y="11"/>
                    <a:pt x="9" y="10"/>
                  </a:cubicBezTo>
                  <a:cubicBezTo>
                    <a:pt x="8" y="9"/>
                    <a:pt x="4" y="7"/>
                    <a:pt x="4" y="4"/>
                  </a:cubicBezTo>
                  <a:cubicBezTo>
                    <a:pt x="2" y="5"/>
                    <a:pt x="4" y="3"/>
                    <a:pt x="4" y="3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8" name="Freeform 334">
              <a:extLst>
                <a:ext uri="{FF2B5EF4-FFF2-40B4-BE49-F238E27FC236}">
                  <a16:creationId xmlns:a16="http://schemas.microsoft.com/office/drawing/2014/main" id="{390660CA-5A39-4D99-8CF4-E493ACAA540D}"/>
                </a:ext>
              </a:extLst>
            </p:cNvPr>
            <p:cNvSpPr>
              <a:spLocks/>
            </p:cNvSpPr>
            <p:nvPr>
              <p:custDataLst>
                <p:tags r:id="rId334"/>
              </p:custDataLst>
            </p:nvPr>
          </p:nvSpPr>
          <p:spPr bwMode="auto">
            <a:xfrm>
              <a:off x="3183467" y="4727887"/>
              <a:ext cx="28207" cy="39125"/>
            </a:xfrm>
            <a:custGeom>
              <a:avLst/>
              <a:gdLst>
                <a:gd name="T0" fmla="*/ 3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4 h 5"/>
                <a:gd name="T8" fmla="*/ 3 w 4"/>
                <a:gd name="T9" fmla="*/ 4 h 5"/>
                <a:gd name="T10" fmla="*/ 4 w 4"/>
                <a:gd name="T11" fmla="*/ 3 h 5"/>
                <a:gd name="T12" fmla="*/ 3 w 4"/>
                <a:gd name="T13" fmla="*/ 0 h 5"/>
                <a:gd name="T14" fmla="*/ 3 w 4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5"/>
                <a:gd name="T26" fmla="*/ 4 w 4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5">
                  <a:moveTo>
                    <a:pt x="3" y="0"/>
                  </a:moveTo>
                  <a:cubicBezTo>
                    <a:pt x="3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5"/>
                    <a:pt x="2" y="4"/>
                    <a:pt x="3" y="4"/>
                  </a:cubicBezTo>
                  <a:lnTo>
                    <a:pt x="4" y="3"/>
                  </a:lnTo>
                  <a:lnTo>
                    <a:pt x="3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9" name="Freeform 335">
              <a:extLst>
                <a:ext uri="{FF2B5EF4-FFF2-40B4-BE49-F238E27FC236}">
                  <a16:creationId xmlns:a16="http://schemas.microsoft.com/office/drawing/2014/main" id="{35D2B2DE-9123-49DF-A893-DBED02A686E8}"/>
                </a:ext>
              </a:extLst>
            </p:cNvPr>
            <p:cNvSpPr>
              <a:spLocks/>
            </p:cNvSpPr>
            <p:nvPr>
              <p:custDataLst>
                <p:tags r:id="rId335"/>
              </p:custDataLst>
            </p:nvPr>
          </p:nvSpPr>
          <p:spPr bwMode="auto">
            <a:xfrm>
              <a:off x="3040614" y="4667834"/>
              <a:ext cx="256589" cy="242031"/>
            </a:xfrm>
            <a:custGeom>
              <a:avLst/>
              <a:gdLst>
                <a:gd name="T0" fmla="*/ 9 w 39"/>
                <a:gd name="T1" fmla="*/ 2 h 35"/>
                <a:gd name="T2" fmla="*/ 10 w 39"/>
                <a:gd name="T3" fmla="*/ 2 h 35"/>
                <a:gd name="T4" fmla="*/ 12 w 39"/>
                <a:gd name="T5" fmla="*/ 1 h 35"/>
                <a:gd name="T6" fmla="*/ 12 w 39"/>
                <a:gd name="T7" fmla="*/ 1 h 35"/>
                <a:gd name="T8" fmla="*/ 12 w 39"/>
                <a:gd name="T9" fmla="*/ 0 h 35"/>
                <a:gd name="T10" fmla="*/ 12 w 39"/>
                <a:gd name="T11" fmla="*/ 0 h 35"/>
                <a:gd name="T12" fmla="*/ 13 w 39"/>
                <a:gd name="T13" fmla="*/ 1 h 35"/>
                <a:gd name="T14" fmla="*/ 16 w 39"/>
                <a:gd name="T15" fmla="*/ 2 h 35"/>
                <a:gd name="T16" fmla="*/ 18 w 39"/>
                <a:gd name="T17" fmla="*/ 4 h 35"/>
                <a:gd name="T18" fmla="*/ 19 w 39"/>
                <a:gd name="T19" fmla="*/ 4 h 35"/>
                <a:gd name="T20" fmla="*/ 20 w 39"/>
                <a:gd name="T21" fmla="*/ 5 h 35"/>
                <a:gd name="T22" fmla="*/ 21 w 39"/>
                <a:gd name="T23" fmla="*/ 6 h 35"/>
                <a:gd name="T24" fmla="*/ 21 w 39"/>
                <a:gd name="T25" fmla="*/ 7 h 35"/>
                <a:gd name="T26" fmla="*/ 23 w 39"/>
                <a:gd name="T27" fmla="*/ 9 h 35"/>
                <a:gd name="T28" fmla="*/ 24 w 39"/>
                <a:gd name="T29" fmla="*/ 9 h 35"/>
                <a:gd name="T30" fmla="*/ 23 w 39"/>
                <a:gd name="T31" fmla="*/ 12 h 35"/>
                <a:gd name="T32" fmla="*/ 25 w 39"/>
                <a:gd name="T33" fmla="*/ 13 h 35"/>
                <a:gd name="T34" fmla="*/ 30 w 39"/>
                <a:gd name="T35" fmla="*/ 19 h 35"/>
                <a:gd name="T36" fmla="*/ 39 w 39"/>
                <a:gd name="T37" fmla="*/ 22 h 35"/>
                <a:gd name="T38" fmla="*/ 33 w 39"/>
                <a:gd name="T39" fmla="*/ 28 h 35"/>
                <a:gd name="T40" fmla="*/ 28 w 39"/>
                <a:gd name="T41" fmla="*/ 31 h 35"/>
                <a:gd name="T42" fmla="*/ 26 w 39"/>
                <a:gd name="T43" fmla="*/ 32 h 35"/>
                <a:gd name="T44" fmla="*/ 23 w 39"/>
                <a:gd name="T45" fmla="*/ 33 h 35"/>
                <a:gd name="T46" fmla="*/ 21 w 39"/>
                <a:gd name="T47" fmla="*/ 33 h 35"/>
                <a:gd name="T48" fmla="*/ 17 w 39"/>
                <a:gd name="T49" fmla="*/ 35 h 35"/>
                <a:gd name="T50" fmla="*/ 11 w 39"/>
                <a:gd name="T51" fmla="*/ 32 h 35"/>
                <a:gd name="T52" fmla="*/ 8 w 39"/>
                <a:gd name="T53" fmla="*/ 31 h 35"/>
                <a:gd name="T54" fmla="*/ 8 w 39"/>
                <a:gd name="T55" fmla="*/ 29 h 35"/>
                <a:gd name="T56" fmla="*/ 5 w 39"/>
                <a:gd name="T57" fmla="*/ 26 h 35"/>
                <a:gd name="T58" fmla="*/ 3 w 39"/>
                <a:gd name="T59" fmla="*/ 23 h 35"/>
                <a:gd name="T60" fmla="*/ 4 w 39"/>
                <a:gd name="T61" fmla="*/ 20 h 35"/>
                <a:gd name="T62" fmla="*/ 6 w 39"/>
                <a:gd name="T63" fmla="*/ 13 h 35"/>
                <a:gd name="T64" fmla="*/ 9 w 39"/>
                <a:gd name="T65" fmla="*/ 8 h 35"/>
                <a:gd name="T66" fmla="*/ 9 w 39"/>
                <a:gd name="T67" fmla="*/ 8 h 35"/>
                <a:gd name="T68" fmla="*/ 9 w 39"/>
                <a:gd name="T69" fmla="*/ 2 h 35"/>
                <a:gd name="T70" fmla="*/ 9 w 39"/>
                <a:gd name="T71" fmla="*/ 2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"/>
                <a:gd name="T109" fmla="*/ 0 h 35"/>
                <a:gd name="T110" fmla="*/ 39 w 39"/>
                <a:gd name="T111" fmla="*/ 35 h 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" h="35">
                  <a:moveTo>
                    <a:pt x="9" y="2"/>
                  </a:moveTo>
                  <a:cubicBezTo>
                    <a:pt x="9" y="2"/>
                    <a:pt x="9" y="2"/>
                    <a:pt x="10" y="2"/>
                  </a:cubicBezTo>
                  <a:cubicBezTo>
                    <a:pt x="11" y="2"/>
                    <a:pt x="12" y="1"/>
                    <a:pt x="12" y="1"/>
                  </a:cubicBezTo>
                  <a:lnTo>
                    <a:pt x="12" y="0"/>
                  </a:lnTo>
                  <a:cubicBezTo>
                    <a:pt x="12" y="0"/>
                    <a:pt x="13" y="1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16" y="2"/>
                    <a:pt x="18" y="3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3" y="9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2" y="9"/>
                    <a:pt x="23" y="11"/>
                    <a:pt x="23" y="12"/>
                  </a:cubicBezTo>
                  <a:cubicBezTo>
                    <a:pt x="23" y="14"/>
                    <a:pt x="24" y="13"/>
                    <a:pt x="25" y="13"/>
                  </a:cubicBezTo>
                  <a:cubicBezTo>
                    <a:pt x="25" y="17"/>
                    <a:pt x="29" y="19"/>
                    <a:pt x="30" y="19"/>
                  </a:cubicBezTo>
                  <a:cubicBezTo>
                    <a:pt x="33" y="21"/>
                    <a:pt x="34" y="21"/>
                    <a:pt x="39" y="22"/>
                  </a:cubicBezTo>
                  <a:cubicBezTo>
                    <a:pt x="37" y="24"/>
                    <a:pt x="33" y="26"/>
                    <a:pt x="33" y="28"/>
                  </a:cubicBezTo>
                  <a:cubicBezTo>
                    <a:pt x="32" y="31"/>
                    <a:pt x="30" y="30"/>
                    <a:pt x="28" y="31"/>
                  </a:cubicBezTo>
                  <a:cubicBezTo>
                    <a:pt x="28" y="31"/>
                    <a:pt x="26" y="32"/>
                    <a:pt x="26" y="32"/>
                  </a:cubicBezTo>
                  <a:cubicBezTo>
                    <a:pt x="25" y="33"/>
                    <a:pt x="24" y="33"/>
                    <a:pt x="23" y="33"/>
                  </a:cubicBezTo>
                  <a:cubicBezTo>
                    <a:pt x="22" y="33"/>
                    <a:pt x="23" y="33"/>
                    <a:pt x="21" y="33"/>
                  </a:cubicBezTo>
                  <a:cubicBezTo>
                    <a:pt x="19" y="33"/>
                    <a:pt x="20" y="35"/>
                    <a:pt x="17" y="35"/>
                  </a:cubicBezTo>
                  <a:cubicBezTo>
                    <a:pt x="14" y="35"/>
                    <a:pt x="14" y="33"/>
                    <a:pt x="11" y="32"/>
                  </a:cubicBezTo>
                  <a:cubicBezTo>
                    <a:pt x="10" y="32"/>
                    <a:pt x="8" y="32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6" y="29"/>
                    <a:pt x="6" y="27"/>
                    <a:pt x="5" y="26"/>
                  </a:cubicBezTo>
                  <a:cubicBezTo>
                    <a:pt x="5" y="24"/>
                    <a:pt x="4" y="24"/>
                    <a:pt x="3" y="23"/>
                  </a:cubicBezTo>
                  <a:cubicBezTo>
                    <a:pt x="0" y="24"/>
                    <a:pt x="1" y="20"/>
                    <a:pt x="4" y="20"/>
                  </a:cubicBezTo>
                  <a:cubicBezTo>
                    <a:pt x="4" y="12"/>
                    <a:pt x="6" y="13"/>
                    <a:pt x="6" y="13"/>
                  </a:cubicBezTo>
                  <a:cubicBezTo>
                    <a:pt x="6" y="9"/>
                    <a:pt x="8" y="9"/>
                    <a:pt x="9" y="8"/>
                  </a:cubicBezTo>
                  <a:lnTo>
                    <a:pt x="9" y="2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0" name="Freeform 336">
              <a:extLst>
                <a:ext uri="{FF2B5EF4-FFF2-40B4-BE49-F238E27FC236}">
                  <a16:creationId xmlns:a16="http://schemas.microsoft.com/office/drawing/2014/main" id="{CAE78812-E101-44DA-87B4-FB310A22C707}"/>
                </a:ext>
              </a:extLst>
            </p:cNvPr>
            <p:cNvSpPr>
              <a:spLocks noEditPoints="1"/>
            </p:cNvSpPr>
            <p:nvPr>
              <p:custDataLst>
                <p:tags r:id="rId336"/>
              </p:custDataLst>
            </p:nvPr>
          </p:nvSpPr>
          <p:spPr bwMode="auto">
            <a:xfrm>
              <a:off x="2681207" y="5087294"/>
              <a:ext cx="217464" cy="245671"/>
            </a:xfrm>
            <a:custGeom>
              <a:avLst/>
              <a:gdLst>
                <a:gd name="T0" fmla="*/ 0 w 33"/>
                <a:gd name="T1" fmla="*/ 35 h 36"/>
                <a:gd name="T2" fmla="*/ 2 w 33"/>
                <a:gd name="T3" fmla="*/ 35 h 36"/>
                <a:gd name="T4" fmla="*/ 2 w 33"/>
                <a:gd name="T5" fmla="*/ 35 h 36"/>
                <a:gd name="T6" fmla="*/ 5 w 33"/>
                <a:gd name="T7" fmla="*/ 34 h 36"/>
                <a:gd name="T8" fmla="*/ 13 w 33"/>
                <a:gd name="T9" fmla="*/ 35 h 36"/>
                <a:gd name="T10" fmla="*/ 13 w 33"/>
                <a:gd name="T11" fmla="*/ 35 h 36"/>
                <a:gd name="T12" fmla="*/ 19 w 33"/>
                <a:gd name="T13" fmla="*/ 35 h 36"/>
                <a:gd name="T14" fmla="*/ 19 w 33"/>
                <a:gd name="T15" fmla="*/ 36 h 36"/>
                <a:gd name="T16" fmla="*/ 27 w 33"/>
                <a:gd name="T17" fmla="*/ 36 h 36"/>
                <a:gd name="T18" fmla="*/ 27 w 33"/>
                <a:gd name="T19" fmla="*/ 36 h 36"/>
                <a:gd name="T20" fmla="*/ 30 w 33"/>
                <a:gd name="T21" fmla="*/ 35 h 36"/>
                <a:gd name="T22" fmla="*/ 27 w 33"/>
                <a:gd name="T23" fmla="*/ 32 h 36"/>
                <a:gd name="T24" fmla="*/ 27 w 33"/>
                <a:gd name="T25" fmla="*/ 32 h 36"/>
                <a:gd name="T26" fmla="*/ 27 w 33"/>
                <a:gd name="T27" fmla="*/ 22 h 36"/>
                <a:gd name="T28" fmla="*/ 27 w 33"/>
                <a:gd name="T29" fmla="*/ 22 h 36"/>
                <a:gd name="T30" fmla="*/ 32 w 33"/>
                <a:gd name="T31" fmla="*/ 22 h 36"/>
                <a:gd name="T32" fmla="*/ 33 w 33"/>
                <a:gd name="T33" fmla="*/ 17 h 36"/>
                <a:gd name="T34" fmla="*/ 31 w 33"/>
                <a:gd name="T35" fmla="*/ 16 h 36"/>
                <a:gd name="T36" fmla="*/ 29 w 33"/>
                <a:gd name="T37" fmla="*/ 16 h 36"/>
                <a:gd name="T38" fmla="*/ 28 w 33"/>
                <a:gd name="T39" fmla="*/ 14 h 36"/>
                <a:gd name="T40" fmla="*/ 27 w 33"/>
                <a:gd name="T41" fmla="*/ 11 h 36"/>
                <a:gd name="T42" fmla="*/ 28 w 33"/>
                <a:gd name="T43" fmla="*/ 9 h 36"/>
                <a:gd name="T44" fmla="*/ 28 w 33"/>
                <a:gd name="T45" fmla="*/ 6 h 36"/>
                <a:gd name="T46" fmla="*/ 21 w 33"/>
                <a:gd name="T47" fmla="*/ 5 h 36"/>
                <a:gd name="T48" fmla="*/ 18 w 33"/>
                <a:gd name="T49" fmla="*/ 8 h 36"/>
                <a:gd name="T50" fmla="*/ 14 w 33"/>
                <a:gd name="T51" fmla="*/ 2 h 36"/>
                <a:gd name="T52" fmla="*/ 14 w 33"/>
                <a:gd name="T53" fmla="*/ 2 h 36"/>
                <a:gd name="T54" fmla="*/ 2 w 33"/>
                <a:gd name="T55" fmla="*/ 2 h 36"/>
                <a:gd name="T56" fmla="*/ 2 w 33"/>
                <a:gd name="T57" fmla="*/ 2 h 36"/>
                <a:gd name="T58" fmla="*/ 3 w 33"/>
                <a:gd name="T59" fmla="*/ 3 h 36"/>
                <a:gd name="T60" fmla="*/ 5 w 33"/>
                <a:gd name="T61" fmla="*/ 10 h 36"/>
                <a:gd name="T62" fmla="*/ 5 w 33"/>
                <a:gd name="T63" fmla="*/ 12 h 36"/>
                <a:gd name="T64" fmla="*/ 6 w 33"/>
                <a:gd name="T65" fmla="*/ 17 h 36"/>
                <a:gd name="T66" fmla="*/ 2 w 33"/>
                <a:gd name="T67" fmla="*/ 25 h 36"/>
                <a:gd name="T68" fmla="*/ 2 w 33"/>
                <a:gd name="T69" fmla="*/ 25 h 36"/>
                <a:gd name="T70" fmla="*/ 2 w 33"/>
                <a:gd name="T71" fmla="*/ 30 h 36"/>
                <a:gd name="T72" fmla="*/ 2 w 33"/>
                <a:gd name="T73" fmla="*/ 30 h 36"/>
                <a:gd name="T74" fmla="*/ 0 w 33"/>
                <a:gd name="T75" fmla="*/ 35 h 36"/>
                <a:gd name="T76" fmla="*/ 0 w 33"/>
                <a:gd name="T77" fmla="*/ 35 h 36"/>
                <a:gd name="T78" fmla="*/ 0 w 33"/>
                <a:gd name="T79" fmla="*/ 35 h 36"/>
                <a:gd name="T80" fmla="*/ 2 w 33"/>
                <a:gd name="T81" fmla="*/ 1 h 36"/>
                <a:gd name="T82" fmla="*/ 4 w 33"/>
                <a:gd name="T83" fmla="*/ 1 h 36"/>
                <a:gd name="T84" fmla="*/ 4 w 33"/>
                <a:gd name="T85" fmla="*/ 1 h 36"/>
                <a:gd name="T86" fmla="*/ 4 w 33"/>
                <a:gd name="T87" fmla="*/ 0 h 36"/>
                <a:gd name="T88" fmla="*/ 4 w 33"/>
                <a:gd name="T89" fmla="*/ 0 h 36"/>
                <a:gd name="T90" fmla="*/ 2 w 33"/>
                <a:gd name="T91" fmla="*/ 0 h 36"/>
                <a:gd name="T92" fmla="*/ 2 w 33"/>
                <a:gd name="T93" fmla="*/ 0 h 36"/>
                <a:gd name="T94" fmla="*/ 2 w 33"/>
                <a:gd name="T95" fmla="*/ 1 h 36"/>
                <a:gd name="T96" fmla="*/ 2 w 33"/>
                <a:gd name="T97" fmla="*/ 1 h 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"/>
                <a:gd name="T148" fmla="*/ 0 h 36"/>
                <a:gd name="T149" fmla="*/ 33 w 33"/>
                <a:gd name="T150" fmla="*/ 36 h 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" h="36">
                  <a:moveTo>
                    <a:pt x="0" y="35"/>
                  </a:moveTo>
                  <a:lnTo>
                    <a:pt x="2" y="35"/>
                  </a:lnTo>
                  <a:cubicBezTo>
                    <a:pt x="3" y="34"/>
                    <a:pt x="4" y="34"/>
                    <a:pt x="5" y="34"/>
                  </a:cubicBezTo>
                  <a:cubicBezTo>
                    <a:pt x="7" y="34"/>
                    <a:pt x="11" y="36"/>
                    <a:pt x="13" y="35"/>
                  </a:cubicBezTo>
                  <a:lnTo>
                    <a:pt x="19" y="35"/>
                  </a:lnTo>
                  <a:lnTo>
                    <a:pt x="19" y="36"/>
                  </a:lnTo>
                  <a:lnTo>
                    <a:pt x="27" y="36"/>
                  </a:lnTo>
                  <a:cubicBezTo>
                    <a:pt x="28" y="36"/>
                    <a:pt x="29" y="36"/>
                    <a:pt x="30" y="35"/>
                  </a:cubicBezTo>
                  <a:cubicBezTo>
                    <a:pt x="29" y="35"/>
                    <a:pt x="28" y="33"/>
                    <a:pt x="27" y="32"/>
                  </a:cubicBezTo>
                  <a:lnTo>
                    <a:pt x="27" y="22"/>
                  </a:lnTo>
                  <a:cubicBezTo>
                    <a:pt x="28" y="22"/>
                    <a:pt x="31" y="23"/>
                    <a:pt x="32" y="22"/>
                  </a:cubicBezTo>
                  <a:cubicBezTo>
                    <a:pt x="33" y="21"/>
                    <a:pt x="33" y="17"/>
                    <a:pt x="33" y="17"/>
                  </a:cubicBezTo>
                  <a:cubicBezTo>
                    <a:pt x="32" y="16"/>
                    <a:pt x="32" y="17"/>
                    <a:pt x="31" y="16"/>
                  </a:cubicBezTo>
                  <a:cubicBezTo>
                    <a:pt x="30" y="16"/>
                    <a:pt x="30" y="16"/>
                    <a:pt x="29" y="16"/>
                  </a:cubicBezTo>
                  <a:cubicBezTo>
                    <a:pt x="28" y="16"/>
                    <a:pt x="28" y="15"/>
                    <a:pt x="28" y="14"/>
                  </a:cubicBezTo>
                  <a:cubicBezTo>
                    <a:pt x="28" y="13"/>
                    <a:pt x="27" y="12"/>
                    <a:pt x="27" y="11"/>
                  </a:cubicBezTo>
                  <a:cubicBezTo>
                    <a:pt x="27" y="10"/>
                    <a:pt x="28" y="10"/>
                    <a:pt x="28" y="9"/>
                  </a:cubicBezTo>
                  <a:cubicBezTo>
                    <a:pt x="28" y="8"/>
                    <a:pt x="27" y="7"/>
                    <a:pt x="28" y="6"/>
                  </a:cubicBezTo>
                  <a:cubicBezTo>
                    <a:pt x="28" y="6"/>
                    <a:pt x="21" y="5"/>
                    <a:pt x="21" y="5"/>
                  </a:cubicBezTo>
                  <a:cubicBezTo>
                    <a:pt x="21" y="5"/>
                    <a:pt x="22" y="8"/>
                    <a:pt x="18" y="8"/>
                  </a:cubicBezTo>
                  <a:cubicBezTo>
                    <a:pt x="16" y="8"/>
                    <a:pt x="14" y="4"/>
                    <a:pt x="14" y="2"/>
                  </a:cubicBezTo>
                  <a:lnTo>
                    <a:pt x="2" y="2"/>
                  </a:lnTo>
                  <a:cubicBezTo>
                    <a:pt x="2" y="3"/>
                    <a:pt x="2" y="3"/>
                    <a:pt x="3" y="3"/>
                  </a:cubicBezTo>
                  <a:cubicBezTo>
                    <a:pt x="3" y="5"/>
                    <a:pt x="5" y="7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4"/>
                    <a:pt x="6" y="15"/>
                    <a:pt x="6" y="17"/>
                  </a:cubicBezTo>
                  <a:cubicBezTo>
                    <a:pt x="6" y="20"/>
                    <a:pt x="4" y="24"/>
                    <a:pt x="2" y="25"/>
                  </a:cubicBezTo>
                  <a:lnTo>
                    <a:pt x="2" y="30"/>
                  </a:lnTo>
                  <a:cubicBezTo>
                    <a:pt x="1" y="30"/>
                    <a:pt x="1" y="33"/>
                    <a:pt x="0" y="35"/>
                  </a:cubicBezTo>
                  <a:moveTo>
                    <a:pt x="2" y="1"/>
                  </a:moveTo>
                  <a:cubicBezTo>
                    <a:pt x="3" y="1"/>
                    <a:pt x="3" y="1"/>
                    <a:pt x="4" y="1"/>
                  </a:cubicBezTo>
                  <a:lnTo>
                    <a:pt x="4" y="0"/>
                  </a:lnTo>
                  <a:cubicBezTo>
                    <a:pt x="3" y="0"/>
                    <a:pt x="2" y="0"/>
                    <a:pt x="2" y="0"/>
                  </a:cubicBezTo>
                  <a:lnTo>
                    <a:pt x="2" y="1"/>
                  </a:lnTo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1" name="Freeform 337">
              <a:extLst>
                <a:ext uri="{FF2B5EF4-FFF2-40B4-BE49-F238E27FC236}">
                  <a16:creationId xmlns:a16="http://schemas.microsoft.com/office/drawing/2014/main" id="{22618679-4961-4C3E-8E14-FABCC3FA974F}"/>
                </a:ext>
              </a:extLst>
            </p:cNvPr>
            <p:cNvSpPr>
              <a:spLocks noEditPoints="1"/>
            </p:cNvSpPr>
            <p:nvPr>
              <p:custDataLst>
                <p:tags r:id="rId337"/>
              </p:custDataLst>
            </p:nvPr>
          </p:nvSpPr>
          <p:spPr bwMode="auto">
            <a:xfrm>
              <a:off x="2759458" y="5422134"/>
              <a:ext cx="260229" cy="252950"/>
            </a:xfrm>
            <a:custGeom>
              <a:avLst/>
              <a:gdLst>
                <a:gd name="T0" fmla="*/ 39 w 40"/>
                <a:gd name="T1" fmla="*/ 14 h 36"/>
                <a:gd name="T2" fmla="*/ 40 w 40"/>
                <a:gd name="T3" fmla="*/ 13 h 36"/>
                <a:gd name="T4" fmla="*/ 40 w 40"/>
                <a:gd name="T5" fmla="*/ 13 h 36"/>
                <a:gd name="T6" fmla="*/ 38 w 40"/>
                <a:gd name="T7" fmla="*/ 17 h 36"/>
                <a:gd name="T8" fmla="*/ 38 w 40"/>
                <a:gd name="T9" fmla="*/ 17 h 36"/>
                <a:gd name="T10" fmla="*/ 38 w 40"/>
                <a:gd name="T11" fmla="*/ 18 h 36"/>
                <a:gd name="T12" fmla="*/ 33 w 40"/>
                <a:gd name="T13" fmla="*/ 25 h 36"/>
                <a:gd name="T14" fmla="*/ 25 w 40"/>
                <a:gd name="T15" fmla="*/ 32 h 36"/>
                <a:gd name="T16" fmla="*/ 22 w 40"/>
                <a:gd name="T17" fmla="*/ 34 h 36"/>
                <a:gd name="T18" fmla="*/ 17 w 40"/>
                <a:gd name="T19" fmla="*/ 34 h 36"/>
                <a:gd name="T20" fmla="*/ 15 w 40"/>
                <a:gd name="T21" fmla="*/ 35 h 36"/>
                <a:gd name="T22" fmla="*/ 13 w 40"/>
                <a:gd name="T23" fmla="*/ 34 h 36"/>
                <a:gd name="T24" fmla="*/ 7 w 40"/>
                <a:gd name="T25" fmla="*/ 36 h 36"/>
                <a:gd name="T26" fmla="*/ 4 w 40"/>
                <a:gd name="T27" fmla="*/ 33 h 36"/>
                <a:gd name="T28" fmla="*/ 4 w 40"/>
                <a:gd name="T29" fmla="*/ 33 h 36"/>
                <a:gd name="T30" fmla="*/ 3 w 40"/>
                <a:gd name="T31" fmla="*/ 30 h 36"/>
                <a:gd name="T32" fmla="*/ 3 w 40"/>
                <a:gd name="T33" fmla="*/ 30 h 36"/>
                <a:gd name="T34" fmla="*/ 4 w 40"/>
                <a:gd name="T35" fmla="*/ 29 h 36"/>
                <a:gd name="T36" fmla="*/ 1 w 40"/>
                <a:gd name="T37" fmla="*/ 24 h 36"/>
                <a:gd name="T38" fmla="*/ 0 w 40"/>
                <a:gd name="T39" fmla="*/ 20 h 36"/>
                <a:gd name="T40" fmla="*/ 0 w 40"/>
                <a:gd name="T41" fmla="*/ 17 h 36"/>
                <a:gd name="T42" fmla="*/ 0 w 40"/>
                <a:gd name="T43" fmla="*/ 17 h 36"/>
                <a:gd name="T44" fmla="*/ 2 w 40"/>
                <a:gd name="T45" fmla="*/ 17 h 36"/>
                <a:gd name="T46" fmla="*/ 2 w 40"/>
                <a:gd name="T47" fmla="*/ 17 h 36"/>
                <a:gd name="T48" fmla="*/ 5 w 40"/>
                <a:gd name="T49" fmla="*/ 19 h 36"/>
                <a:gd name="T50" fmla="*/ 9 w 40"/>
                <a:gd name="T51" fmla="*/ 16 h 36"/>
                <a:gd name="T52" fmla="*/ 9 w 40"/>
                <a:gd name="T53" fmla="*/ 16 h 36"/>
                <a:gd name="T54" fmla="*/ 9 w 40"/>
                <a:gd name="T55" fmla="*/ 11 h 36"/>
                <a:gd name="T56" fmla="*/ 9 w 40"/>
                <a:gd name="T57" fmla="*/ 11 h 36"/>
                <a:gd name="T58" fmla="*/ 10 w 40"/>
                <a:gd name="T59" fmla="*/ 7 h 36"/>
                <a:gd name="T60" fmla="*/ 11 w 40"/>
                <a:gd name="T61" fmla="*/ 8 h 36"/>
                <a:gd name="T62" fmla="*/ 11 w 40"/>
                <a:gd name="T63" fmla="*/ 12 h 36"/>
                <a:gd name="T64" fmla="*/ 13 w 40"/>
                <a:gd name="T65" fmla="*/ 14 h 36"/>
                <a:gd name="T66" fmla="*/ 17 w 40"/>
                <a:gd name="T67" fmla="*/ 9 h 36"/>
                <a:gd name="T68" fmla="*/ 22 w 40"/>
                <a:gd name="T69" fmla="*/ 10 h 36"/>
                <a:gd name="T70" fmla="*/ 25 w 40"/>
                <a:gd name="T71" fmla="*/ 6 h 36"/>
                <a:gd name="T72" fmla="*/ 33 w 40"/>
                <a:gd name="T73" fmla="*/ 0 h 36"/>
                <a:gd name="T74" fmla="*/ 37 w 40"/>
                <a:gd name="T75" fmla="*/ 0 h 36"/>
                <a:gd name="T76" fmla="*/ 37 w 40"/>
                <a:gd name="T77" fmla="*/ 0 h 36"/>
                <a:gd name="T78" fmla="*/ 37 w 40"/>
                <a:gd name="T79" fmla="*/ 0 h 36"/>
                <a:gd name="T80" fmla="*/ 38 w 40"/>
                <a:gd name="T81" fmla="*/ 0 h 36"/>
                <a:gd name="T82" fmla="*/ 38 w 40"/>
                <a:gd name="T83" fmla="*/ 0 h 36"/>
                <a:gd name="T84" fmla="*/ 39 w 40"/>
                <a:gd name="T85" fmla="*/ 5 h 36"/>
                <a:gd name="T86" fmla="*/ 39 w 40"/>
                <a:gd name="T87" fmla="*/ 5 h 36"/>
                <a:gd name="T88" fmla="*/ 39 w 40"/>
                <a:gd name="T89" fmla="*/ 9 h 36"/>
                <a:gd name="T90" fmla="*/ 39 w 40"/>
                <a:gd name="T91" fmla="*/ 9 h 36"/>
                <a:gd name="T92" fmla="*/ 37 w 40"/>
                <a:gd name="T93" fmla="*/ 9 h 36"/>
                <a:gd name="T94" fmla="*/ 37 w 40"/>
                <a:gd name="T95" fmla="*/ 14 h 36"/>
                <a:gd name="T96" fmla="*/ 37 w 40"/>
                <a:gd name="T97" fmla="*/ 14 h 36"/>
                <a:gd name="T98" fmla="*/ 39 w 40"/>
                <a:gd name="T99" fmla="*/ 14 h 36"/>
                <a:gd name="T100" fmla="*/ 39 w 40"/>
                <a:gd name="T101" fmla="*/ 14 h 36"/>
                <a:gd name="T102" fmla="*/ 26 w 40"/>
                <a:gd name="T103" fmla="*/ 21 h 36"/>
                <a:gd name="T104" fmla="*/ 30 w 40"/>
                <a:gd name="T105" fmla="*/ 19 h 36"/>
                <a:gd name="T106" fmla="*/ 32 w 40"/>
                <a:gd name="T107" fmla="*/ 20 h 36"/>
                <a:gd name="T108" fmla="*/ 28 w 40"/>
                <a:gd name="T109" fmla="*/ 23 h 36"/>
                <a:gd name="T110" fmla="*/ 26 w 40"/>
                <a:gd name="T111" fmla="*/ 21 h 36"/>
                <a:gd name="T112" fmla="*/ 26 w 40"/>
                <a:gd name="T113" fmla="*/ 21 h 36"/>
                <a:gd name="T114" fmla="*/ 26 w 40"/>
                <a:gd name="T115" fmla="*/ 21 h 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0"/>
                <a:gd name="T175" fmla="*/ 0 h 36"/>
                <a:gd name="T176" fmla="*/ 40 w 40"/>
                <a:gd name="T177" fmla="*/ 36 h 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0" h="36">
                  <a:moveTo>
                    <a:pt x="39" y="14"/>
                  </a:moveTo>
                  <a:cubicBezTo>
                    <a:pt x="39" y="14"/>
                    <a:pt x="40" y="13"/>
                    <a:pt x="40" y="13"/>
                  </a:cubicBezTo>
                  <a:lnTo>
                    <a:pt x="38" y="17"/>
                  </a:lnTo>
                  <a:cubicBezTo>
                    <a:pt x="38" y="17"/>
                    <a:pt x="38" y="18"/>
                    <a:pt x="38" y="18"/>
                  </a:cubicBezTo>
                  <a:cubicBezTo>
                    <a:pt x="37" y="19"/>
                    <a:pt x="33" y="24"/>
                    <a:pt x="33" y="25"/>
                  </a:cubicBezTo>
                  <a:cubicBezTo>
                    <a:pt x="30" y="29"/>
                    <a:pt x="27" y="29"/>
                    <a:pt x="25" y="32"/>
                  </a:cubicBezTo>
                  <a:cubicBezTo>
                    <a:pt x="24" y="34"/>
                    <a:pt x="22" y="32"/>
                    <a:pt x="22" y="34"/>
                  </a:cubicBezTo>
                  <a:cubicBezTo>
                    <a:pt x="19" y="34"/>
                    <a:pt x="18" y="34"/>
                    <a:pt x="17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4" y="34"/>
                    <a:pt x="13" y="34"/>
                    <a:pt x="13" y="34"/>
                  </a:cubicBezTo>
                  <a:cubicBezTo>
                    <a:pt x="12" y="35"/>
                    <a:pt x="7" y="36"/>
                    <a:pt x="7" y="36"/>
                  </a:cubicBezTo>
                  <a:cubicBezTo>
                    <a:pt x="5" y="36"/>
                    <a:pt x="3" y="34"/>
                    <a:pt x="4" y="33"/>
                  </a:cubicBezTo>
                  <a:lnTo>
                    <a:pt x="3" y="30"/>
                  </a:lnTo>
                  <a:cubicBezTo>
                    <a:pt x="3" y="30"/>
                    <a:pt x="4" y="29"/>
                    <a:pt x="4" y="29"/>
                  </a:cubicBezTo>
                  <a:cubicBezTo>
                    <a:pt x="4" y="26"/>
                    <a:pt x="2" y="26"/>
                    <a:pt x="1" y="24"/>
                  </a:cubicBezTo>
                  <a:cubicBezTo>
                    <a:pt x="0" y="22"/>
                    <a:pt x="1" y="21"/>
                    <a:pt x="0" y="20"/>
                  </a:cubicBezTo>
                  <a:cubicBezTo>
                    <a:pt x="0" y="19"/>
                    <a:pt x="0" y="17"/>
                    <a:pt x="0" y="17"/>
                  </a:cubicBezTo>
                  <a:lnTo>
                    <a:pt x="2" y="17"/>
                  </a:lnTo>
                  <a:cubicBezTo>
                    <a:pt x="2" y="19"/>
                    <a:pt x="4" y="19"/>
                    <a:pt x="5" y="19"/>
                  </a:cubicBezTo>
                  <a:cubicBezTo>
                    <a:pt x="7" y="19"/>
                    <a:pt x="8" y="17"/>
                    <a:pt x="9" y="16"/>
                  </a:cubicBezTo>
                  <a:lnTo>
                    <a:pt x="9" y="11"/>
                  </a:lnTo>
                  <a:cubicBezTo>
                    <a:pt x="9" y="9"/>
                    <a:pt x="9" y="8"/>
                    <a:pt x="10" y="7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6" y="14"/>
                    <a:pt x="15" y="9"/>
                    <a:pt x="17" y="9"/>
                  </a:cubicBezTo>
                  <a:cubicBezTo>
                    <a:pt x="19" y="9"/>
                    <a:pt x="20" y="10"/>
                    <a:pt x="22" y="10"/>
                  </a:cubicBezTo>
                  <a:cubicBezTo>
                    <a:pt x="24" y="10"/>
                    <a:pt x="24" y="8"/>
                    <a:pt x="25" y="6"/>
                  </a:cubicBezTo>
                  <a:cubicBezTo>
                    <a:pt x="26" y="4"/>
                    <a:pt x="32" y="1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lnTo>
                    <a:pt x="38" y="0"/>
                  </a:lnTo>
                  <a:cubicBezTo>
                    <a:pt x="38" y="3"/>
                    <a:pt x="39" y="2"/>
                    <a:pt x="39" y="5"/>
                  </a:cubicBezTo>
                  <a:lnTo>
                    <a:pt x="39" y="9"/>
                  </a:lnTo>
                  <a:cubicBezTo>
                    <a:pt x="38" y="9"/>
                    <a:pt x="37" y="9"/>
                    <a:pt x="37" y="9"/>
                  </a:cubicBezTo>
                  <a:cubicBezTo>
                    <a:pt x="36" y="12"/>
                    <a:pt x="36" y="13"/>
                    <a:pt x="37" y="14"/>
                  </a:cubicBezTo>
                  <a:lnTo>
                    <a:pt x="39" y="14"/>
                  </a:lnTo>
                  <a:moveTo>
                    <a:pt x="26" y="21"/>
                  </a:moveTo>
                  <a:cubicBezTo>
                    <a:pt x="28" y="21"/>
                    <a:pt x="28" y="19"/>
                    <a:pt x="30" y="19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32" y="21"/>
                    <a:pt x="29" y="23"/>
                    <a:pt x="28" y="23"/>
                  </a:cubicBezTo>
                  <a:cubicBezTo>
                    <a:pt x="28" y="23"/>
                    <a:pt x="25" y="21"/>
                    <a:pt x="26" y="21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2" name="Freeform 338">
              <a:extLst>
                <a:ext uri="{FF2B5EF4-FFF2-40B4-BE49-F238E27FC236}">
                  <a16:creationId xmlns:a16="http://schemas.microsoft.com/office/drawing/2014/main" id="{B9A9EF8D-DFCD-4875-B9E2-1C394B2A15AD}"/>
                </a:ext>
              </a:extLst>
            </p:cNvPr>
            <p:cNvSpPr>
              <a:spLocks/>
            </p:cNvSpPr>
            <p:nvPr>
              <p:custDataLst>
                <p:tags r:id="rId338"/>
              </p:custDataLst>
            </p:nvPr>
          </p:nvSpPr>
          <p:spPr bwMode="auto">
            <a:xfrm>
              <a:off x="2859546" y="4521341"/>
              <a:ext cx="273877" cy="388524"/>
            </a:xfrm>
            <a:custGeom>
              <a:avLst/>
              <a:gdLst>
                <a:gd name="T0" fmla="*/ 222 w 301"/>
                <a:gd name="T1" fmla="*/ 8 h 427"/>
                <a:gd name="T2" fmla="*/ 237 w 301"/>
                <a:gd name="T3" fmla="*/ 0 h 427"/>
                <a:gd name="T4" fmla="*/ 258 w 301"/>
                <a:gd name="T5" fmla="*/ 8 h 427"/>
                <a:gd name="T6" fmla="*/ 258 w 301"/>
                <a:gd name="T7" fmla="*/ 15 h 427"/>
                <a:gd name="T8" fmla="*/ 265 w 301"/>
                <a:gd name="T9" fmla="*/ 46 h 427"/>
                <a:gd name="T10" fmla="*/ 301 w 301"/>
                <a:gd name="T11" fmla="*/ 107 h 427"/>
                <a:gd name="T12" fmla="*/ 272 w 301"/>
                <a:gd name="T13" fmla="*/ 160 h 427"/>
                <a:gd name="T14" fmla="*/ 272 w 301"/>
                <a:gd name="T15" fmla="*/ 160 h 427"/>
                <a:gd name="T16" fmla="*/ 265 w 301"/>
                <a:gd name="T17" fmla="*/ 221 h 427"/>
                <a:gd name="T18" fmla="*/ 265 w 301"/>
                <a:gd name="T19" fmla="*/ 221 h 427"/>
                <a:gd name="T20" fmla="*/ 244 w 301"/>
                <a:gd name="T21" fmla="*/ 259 h 427"/>
                <a:gd name="T22" fmla="*/ 222 w 301"/>
                <a:gd name="T23" fmla="*/ 313 h 427"/>
                <a:gd name="T24" fmla="*/ 222 w 301"/>
                <a:gd name="T25" fmla="*/ 336 h 427"/>
                <a:gd name="T26" fmla="*/ 237 w 301"/>
                <a:gd name="T27" fmla="*/ 358 h 427"/>
                <a:gd name="T28" fmla="*/ 258 w 301"/>
                <a:gd name="T29" fmla="*/ 381 h 427"/>
                <a:gd name="T30" fmla="*/ 251 w 301"/>
                <a:gd name="T31" fmla="*/ 404 h 427"/>
                <a:gd name="T32" fmla="*/ 229 w 301"/>
                <a:gd name="T33" fmla="*/ 404 h 427"/>
                <a:gd name="T34" fmla="*/ 229 w 301"/>
                <a:gd name="T35" fmla="*/ 412 h 427"/>
                <a:gd name="T36" fmla="*/ 208 w 301"/>
                <a:gd name="T37" fmla="*/ 419 h 427"/>
                <a:gd name="T38" fmla="*/ 172 w 301"/>
                <a:gd name="T39" fmla="*/ 419 h 427"/>
                <a:gd name="T40" fmla="*/ 143 w 301"/>
                <a:gd name="T41" fmla="*/ 404 h 427"/>
                <a:gd name="T42" fmla="*/ 111 w 301"/>
                <a:gd name="T43" fmla="*/ 404 h 427"/>
                <a:gd name="T44" fmla="*/ 93 w 301"/>
                <a:gd name="T45" fmla="*/ 381 h 427"/>
                <a:gd name="T46" fmla="*/ 65 w 301"/>
                <a:gd name="T47" fmla="*/ 328 h 427"/>
                <a:gd name="T48" fmla="*/ 36 w 301"/>
                <a:gd name="T49" fmla="*/ 290 h 427"/>
                <a:gd name="T50" fmla="*/ 15 w 301"/>
                <a:gd name="T51" fmla="*/ 272 h 427"/>
                <a:gd name="T52" fmla="*/ 6 w 301"/>
                <a:gd name="T53" fmla="*/ 257 h 427"/>
                <a:gd name="T54" fmla="*/ 0 w 301"/>
                <a:gd name="T55" fmla="*/ 224 h 427"/>
                <a:gd name="T56" fmla="*/ 7 w 301"/>
                <a:gd name="T57" fmla="*/ 191 h 427"/>
                <a:gd name="T58" fmla="*/ 36 w 301"/>
                <a:gd name="T59" fmla="*/ 160 h 427"/>
                <a:gd name="T60" fmla="*/ 36 w 301"/>
                <a:gd name="T61" fmla="*/ 160 h 427"/>
                <a:gd name="T62" fmla="*/ 36 w 301"/>
                <a:gd name="T63" fmla="*/ 76 h 427"/>
                <a:gd name="T64" fmla="*/ 36 w 301"/>
                <a:gd name="T65" fmla="*/ 76 h 427"/>
                <a:gd name="T66" fmla="*/ 36 w 301"/>
                <a:gd name="T67" fmla="*/ 61 h 427"/>
                <a:gd name="T68" fmla="*/ 50 w 301"/>
                <a:gd name="T69" fmla="*/ 38 h 427"/>
                <a:gd name="T70" fmla="*/ 50 w 301"/>
                <a:gd name="T71" fmla="*/ 23 h 427"/>
                <a:gd name="T72" fmla="*/ 50 w 301"/>
                <a:gd name="T73" fmla="*/ 23 h 427"/>
                <a:gd name="T74" fmla="*/ 208 w 301"/>
                <a:gd name="T75" fmla="*/ 23 h 427"/>
                <a:gd name="T76" fmla="*/ 208 w 301"/>
                <a:gd name="T77" fmla="*/ 23 h 427"/>
                <a:gd name="T78" fmla="*/ 222 w 301"/>
                <a:gd name="T79" fmla="*/ 8 h 427"/>
                <a:gd name="T80" fmla="*/ 222 w 301"/>
                <a:gd name="T81" fmla="*/ 8 h 427"/>
                <a:gd name="T82" fmla="*/ 222 w 301"/>
                <a:gd name="T83" fmla="*/ 8 h 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427"/>
                <a:gd name="T128" fmla="*/ 301 w 301"/>
                <a:gd name="T129" fmla="*/ 427 h 4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427">
                  <a:moveTo>
                    <a:pt x="222" y="8"/>
                  </a:moveTo>
                  <a:cubicBezTo>
                    <a:pt x="222" y="8"/>
                    <a:pt x="237" y="0"/>
                    <a:pt x="237" y="0"/>
                  </a:cubicBezTo>
                  <a:cubicBezTo>
                    <a:pt x="244" y="8"/>
                    <a:pt x="244" y="8"/>
                    <a:pt x="258" y="8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8" y="31"/>
                    <a:pt x="265" y="38"/>
                    <a:pt x="265" y="46"/>
                  </a:cubicBezTo>
                  <a:cubicBezTo>
                    <a:pt x="265" y="69"/>
                    <a:pt x="258" y="92"/>
                    <a:pt x="301" y="107"/>
                  </a:cubicBezTo>
                  <a:cubicBezTo>
                    <a:pt x="287" y="122"/>
                    <a:pt x="265" y="137"/>
                    <a:pt x="272" y="160"/>
                  </a:cubicBezTo>
                  <a:lnTo>
                    <a:pt x="265" y="221"/>
                  </a:lnTo>
                  <a:cubicBezTo>
                    <a:pt x="258" y="229"/>
                    <a:pt x="244" y="229"/>
                    <a:pt x="244" y="259"/>
                  </a:cubicBezTo>
                  <a:cubicBezTo>
                    <a:pt x="244" y="259"/>
                    <a:pt x="229" y="252"/>
                    <a:pt x="222" y="313"/>
                  </a:cubicBezTo>
                  <a:cubicBezTo>
                    <a:pt x="208" y="313"/>
                    <a:pt x="201" y="343"/>
                    <a:pt x="222" y="336"/>
                  </a:cubicBezTo>
                  <a:cubicBezTo>
                    <a:pt x="222" y="343"/>
                    <a:pt x="237" y="343"/>
                    <a:pt x="237" y="358"/>
                  </a:cubicBezTo>
                  <a:cubicBezTo>
                    <a:pt x="244" y="366"/>
                    <a:pt x="244" y="381"/>
                    <a:pt x="258" y="381"/>
                  </a:cubicBezTo>
                  <a:cubicBezTo>
                    <a:pt x="258" y="389"/>
                    <a:pt x="258" y="389"/>
                    <a:pt x="251" y="404"/>
                  </a:cubicBezTo>
                  <a:cubicBezTo>
                    <a:pt x="244" y="404"/>
                    <a:pt x="237" y="404"/>
                    <a:pt x="229" y="404"/>
                  </a:cubicBezTo>
                  <a:cubicBezTo>
                    <a:pt x="229" y="404"/>
                    <a:pt x="229" y="412"/>
                    <a:pt x="229" y="412"/>
                  </a:cubicBezTo>
                  <a:cubicBezTo>
                    <a:pt x="229" y="412"/>
                    <a:pt x="215" y="419"/>
                    <a:pt x="208" y="419"/>
                  </a:cubicBezTo>
                  <a:cubicBezTo>
                    <a:pt x="201" y="419"/>
                    <a:pt x="186" y="427"/>
                    <a:pt x="172" y="419"/>
                  </a:cubicBezTo>
                  <a:cubicBezTo>
                    <a:pt x="165" y="419"/>
                    <a:pt x="151" y="404"/>
                    <a:pt x="143" y="404"/>
                  </a:cubicBezTo>
                  <a:cubicBezTo>
                    <a:pt x="133" y="402"/>
                    <a:pt x="119" y="408"/>
                    <a:pt x="111" y="404"/>
                  </a:cubicBezTo>
                  <a:cubicBezTo>
                    <a:pt x="103" y="400"/>
                    <a:pt x="101" y="394"/>
                    <a:pt x="93" y="381"/>
                  </a:cubicBezTo>
                  <a:cubicBezTo>
                    <a:pt x="86" y="358"/>
                    <a:pt x="65" y="358"/>
                    <a:pt x="65" y="328"/>
                  </a:cubicBezTo>
                  <a:cubicBezTo>
                    <a:pt x="36" y="328"/>
                    <a:pt x="43" y="313"/>
                    <a:pt x="36" y="290"/>
                  </a:cubicBezTo>
                  <a:cubicBezTo>
                    <a:pt x="29" y="282"/>
                    <a:pt x="15" y="280"/>
                    <a:pt x="15" y="272"/>
                  </a:cubicBezTo>
                  <a:cubicBezTo>
                    <a:pt x="11" y="265"/>
                    <a:pt x="9" y="265"/>
                    <a:pt x="6" y="257"/>
                  </a:cubicBezTo>
                  <a:cubicBezTo>
                    <a:pt x="3" y="249"/>
                    <a:pt x="0" y="235"/>
                    <a:pt x="0" y="224"/>
                  </a:cubicBezTo>
                  <a:cubicBezTo>
                    <a:pt x="7" y="217"/>
                    <a:pt x="7" y="206"/>
                    <a:pt x="7" y="191"/>
                  </a:cubicBezTo>
                  <a:cubicBezTo>
                    <a:pt x="14" y="175"/>
                    <a:pt x="29" y="160"/>
                    <a:pt x="36" y="160"/>
                  </a:cubicBezTo>
                  <a:lnTo>
                    <a:pt x="36" y="76"/>
                  </a:lnTo>
                  <a:cubicBezTo>
                    <a:pt x="36" y="76"/>
                    <a:pt x="36" y="69"/>
                    <a:pt x="36" y="61"/>
                  </a:cubicBezTo>
                  <a:cubicBezTo>
                    <a:pt x="57" y="61"/>
                    <a:pt x="50" y="53"/>
                    <a:pt x="50" y="38"/>
                  </a:cubicBezTo>
                  <a:cubicBezTo>
                    <a:pt x="50" y="31"/>
                    <a:pt x="50" y="31"/>
                    <a:pt x="50" y="23"/>
                  </a:cubicBezTo>
                  <a:lnTo>
                    <a:pt x="208" y="23"/>
                  </a:lnTo>
                  <a:cubicBezTo>
                    <a:pt x="215" y="31"/>
                    <a:pt x="222" y="8"/>
                    <a:pt x="222" y="8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3" name="Freeform 339">
              <a:extLst>
                <a:ext uri="{FF2B5EF4-FFF2-40B4-BE49-F238E27FC236}">
                  <a16:creationId xmlns:a16="http://schemas.microsoft.com/office/drawing/2014/main" id="{A973B6E1-4720-4DD1-91A5-7B7336AFB04E}"/>
                </a:ext>
              </a:extLst>
            </p:cNvPr>
            <p:cNvSpPr>
              <a:spLocks/>
            </p:cNvSpPr>
            <p:nvPr>
              <p:custDataLst>
                <p:tags r:id="rId339"/>
              </p:custDataLst>
            </p:nvPr>
          </p:nvSpPr>
          <p:spPr bwMode="auto">
            <a:xfrm>
              <a:off x="3603837" y="4268391"/>
              <a:ext cx="458585" cy="545025"/>
            </a:xfrm>
            <a:custGeom>
              <a:avLst/>
              <a:gdLst>
                <a:gd name="T0" fmla="*/ 21 w 70"/>
                <a:gd name="T1" fmla="*/ 5 h 79"/>
                <a:gd name="T2" fmla="*/ 23 w 70"/>
                <a:gd name="T3" fmla="*/ 9 h 79"/>
                <a:gd name="T4" fmla="*/ 21 w 70"/>
                <a:gd name="T5" fmla="*/ 10 h 79"/>
                <a:gd name="T6" fmla="*/ 28 w 70"/>
                <a:gd name="T7" fmla="*/ 16 h 79"/>
                <a:gd name="T8" fmla="*/ 28 w 70"/>
                <a:gd name="T9" fmla="*/ 20 h 79"/>
                <a:gd name="T10" fmla="*/ 34 w 70"/>
                <a:gd name="T11" fmla="*/ 23 h 79"/>
                <a:gd name="T12" fmla="*/ 41 w 70"/>
                <a:gd name="T13" fmla="*/ 26 h 79"/>
                <a:gd name="T14" fmla="*/ 48 w 70"/>
                <a:gd name="T15" fmla="*/ 24 h 79"/>
                <a:gd name="T16" fmla="*/ 48 w 70"/>
                <a:gd name="T17" fmla="*/ 23 h 79"/>
                <a:gd name="T18" fmla="*/ 49 w 70"/>
                <a:gd name="T19" fmla="*/ 21 h 79"/>
                <a:gd name="T20" fmla="*/ 50 w 70"/>
                <a:gd name="T21" fmla="*/ 23 h 79"/>
                <a:gd name="T22" fmla="*/ 53 w 70"/>
                <a:gd name="T23" fmla="*/ 26 h 79"/>
                <a:gd name="T24" fmla="*/ 57 w 70"/>
                <a:gd name="T25" fmla="*/ 23 h 79"/>
                <a:gd name="T26" fmla="*/ 70 w 70"/>
                <a:gd name="T27" fmla="*/ 21 h 79"/>
                <a:gd name="T28" fmla="*/ 70 w 70"/>
                <a:gd name="T29" fmla="*/ 21 h 79"/>
                <a:gd name="T30" fmla="*/ 69 w 70"/>
                <a:gd name="T31" fmla="*/ 24 h 79"/>
                <a:gd name="T32" fmla="*/ 65 w 70"/>
                <a:gd name="T33" fmla="*/ 33 h 79"/>
                <a:gd name="T34" fmla="*/ 62 w 70"/>
                <a:gd name="T35" fmla="*/ 39 h 79"/>
                <a:gd name="T36" fmla="*/ 60 w 70"/>
                <a:gd name="T37" fmla="*/ 35 h 79"/>
                <a:gd name="T38" fmla="*/ 59 w 70"/>
                <a:gd name="T39" fmla="*/ 36 h 79"/>
                <a:gd name="T40" fmla="*/ 60 w 70"/>
                <a:gd name="T41" fmla="*/ 31 h 79"/>
                <a:gd name="T42" fmla="*/ 54 w 70"/>
                <a:gd name="T43" fmla="*/ 31 h 79"/>
                <a:gd name="T44" fmla="*/ 53 w 70"/>
                <a:gd name="T45" fmla="*/ 28 h 79"/>
                <a:gd name="T46" fmla="*/ 50 w 70"/>
                <a:gd name="T47" fmla="*/ 27 h 79"/>
                <a:gd name="T48" fmla="*/ 51 w 70"/>
                <a:gd name="T49" fmla="*/ 31 h 79"/>
                <a:gd name="T50" fmla="*/ 52 w 70"/>
                <a:gd name="T51" fmla="*/ 35 h 79"/>
                <a:gd name="T52" fmla="*/ 53 w 70"/>
                <a:gd name="T53" fmla="*/ 40 h 79"/>
                <a:gd name="T54" fmla="*/ 51 w 70"/>
                <a:gd name="T55" fmla="*/ 40 h 79"/>
                <a:gd name="T56" fmla="*/ 47 w 70"/>
                <a:gd name="T57" fmla="*/ 42 h 79"/>
                <a:gd name="T58" fmla="*/ 47 w 70"/>
                <a:gd name="T59" fmla="*/ 43 h 79"/>
                <a:gd name="T60" fmla="*/ 42 w 70"/>
                <a:gd name="T61" fmla="*/ 49 h 79"/>
                <a:gd name="T62" fmla="*/ 32 w 70"/>
                <a:gd name="T63" fmla="*/ 59 h 79"/>
                <a:gd name="T64" fmla="*/ 31 w 70"/>
                <a:gd name="T65" fmla="*/ 70 h 79"/>
                <a:gd name="T66" fmla="*/ 32 w 70"/>
                <a:gd name="T67" fmla="*/ 70 h 79"/>
                <a:gd name="T68" fmla="*/ 32 w 70"/>
                <a:gd name="T69" fmla="*/ 72 h 79"/>
                <a:gd name="T70" fmla="*/ 31 w 70"/>
                <a:gd name="T71" fmla="*/ 75 h 79"/>
                <a:gd name="T72" fmla="*/ 24 w 70"/>
                <a:gd name="T73" fmla="*/ 76 h 79"/>
                <a:gd name="T74" fmla="*/ 17 w 70"/>
                <a:gd name="T75" fmla="*/ 61 h 79"/>
                <a:gd name="T76" fmla="*/ 12 w 70"/>
                <a:gd name="T77" fmla="*/ 41 h 79"/>
                <a:gd name="T78" fmla="*/ 6 w 70"/>
                <a:gd name="T79" fmla="*/ 43 h 79"/>
                <a:gd name="T80" fmla="*/ 4 w 70"/>
                <a:gd name="T81" fmla="*/ 37 h 79"/>
                <a:gd name="T82" fmla="*/ 7 w 70"/>
                <a:gd name="T83" fmla="*/ 31 h 79"/>
                <a:gd name="T84" fmla="*/ 3 w 70"/>
                <a:gd name="T85" fmla="*/ 25 h 79"/>
                <a:gd name="T86" fmla="*/ 3 w 70"/>
                <a:gd name="T87" fmla="*/ 24 h 79"/>
                <a:gd name="T88" fmla="*/ 12 w 70"/>
                <a:gd name="T89" fmla="*/ 14 h 79"/>
                <a:gd name="T90" fmla="*/ 9 w 70"/>
                <a:gd name="T91" fmla="*/ 5 h 79"/>
                <a:gd name="T92" fmla="*/ 9 w 70"/>
                <a:gd name="T93" fmla="*/ 3 h 79"/>
                <a:gd name="T94" fmla="*/ 17 w 70"/>
                <a:gd name="T95" fmla="*/ 0 h 79"/>
                <a:gd name="T96" fmla="*/ 17 w 70"/>
                <a:gd name="T97" fmla="*/ 0 h 7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0"/>
                <a:gd name="T148" fmla="*/ 0 h 79"/>
                <a:gd name="T149" fmla="*/ 70 w 70"/>
                <a:gd name="T150" fmla="*/ 79 h 7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0" h="79">
                  <a:moveTo>
                    <a:pt x="17" y="0"/>
                  </a:moveTo>
                  <a:cubicBezTo>
                    <a:pt x="19" y="2"/>
                    <a:pt x="20" y="4"/>
                    <a:pt x="21" y="5"/>
                  </a:cubicBezTo>
                  <a:cubicBezTo>
                    <a:pt x="22" y="6"/>
                    <a:pt x="23" y="7"/>
                    <a:pt x="23" y="9"/>
                  </a:cubicBezTo>
                  <a:lnTo>
                    <a:pt x="21" y="9"/>
                  </a:lnTo>
                  <a:lnTo>
                    <a:pt x="21" y="10"/>
                  </a:lnTo>
                  <a:cubicBezTo>
                    <a:pt x="22" y="14"/>
                    <a:pt x="26" y="13"/>
                    <a:pt x="28" y="16"/>
                  </a:cubicBezTo>
                  <a:lnTo>
                    <a:pt x="28" y="20"/>
                  </a:lnTo>
                  <a:cubicBezTo>
                    <a:pt x="29" y="21"/>
                    <a:pt x="33" y="23"/>
                    <a:pt x="34" y="23"/>
                  </a:cubicBezTo>
                  <a:cubicBezTo>
                    <a:pt x="35" y="25"/>
                    <a:pt x="37" y="23"/>
                    <a:pt x="39" y="24"/>
                  </a:cubicBezTo>
                  <a:cubicBezTo>
                    <a:pt x="40" y="24"/>
                    <a:pt x="40" y="25"/>
                    <a:pt x="41" y="26"/>
                  </a:cubicBezTo>
                  <a:cubicBezTo>
                    <a:pt x="42" y="26"/>
                    <a:pt x="48" y="28"/>
                    <a:pt x="49" y="27"/>
                  </a:cubicBezTo>
                  <a:cubicBezTo>
                    <a:pt x="48" y="26"/>
                    <a:pt x="48" y="25"/>
                    <a:pt x="48" y="24"/>
                  </a:cubicBezTo>
                  <a:lnTo>
                    <a:pt x="48" y="23"/>
                  </a:lnTo>
                  <a:lnTo>
                    <a:pt x="48" y="21"/>
                  </a:lnTo>
                  <a:lnTo>
                    <a:pt x="49" y="21"/>
                  </a:lnTo>
                  <a:cubicBezTo>
                    <a:pt x="49" y="22"/>
                    <a:pt x="50" y="22"/>
                    <a:pt x="50" y="23"/>
                  </a:cubicBezTo>
                  <a:cubicBezTo>
                    <a:pt x="50" y="24"/>
                    <a:pt x="50" y="24"/>
                    <a:pt x="50" y="25"/>
                  </a:cubicBezTo>
                  <a:cubicBezTo>
                    <a:pt x="51" y="25"/>
                    <a:pt x="52" y="26"/>
                    <a:pt x="53" y="26"/>
                  </a:cubicBezTo>
                  <a:cubicBezTo>
                    <a:pt x="53" y="26"/>
                    <a:pt x="54" y="27"/>
                    <a:pt x="54" y="27"/>
                  </a:cubicBezTo>
                  <a:cubicBezTo>
                    <a:pt x="56" y="27"/>
                    <a:pt x="57" y="24"/>
                    <a:pt x="57" y="23"/>
                  </a:cubicBezTo>
                  <a:cubicBezTo>
                    <a:pt x="60" y="20"/>
                    <a:pt x="63" y="19"/>
                    <a:pt x="66" y="18"/>
                  </a:cubicBezTo>
                  <a:cubicBezTo>
                    <a:pt x="67" y="19"/>
                    <a:pt x="69" y="21"/>
                    <a:pt x="70" y="21"/>
                  </a:cubicBezTo>
                  <a:cubicBezTo>
                    <a:pt x="70" y="22"/>
                    <a:pt x="70" y="24"/>
                    <a:pt x="69" y="24"/>
                  </a:cubicBezTo>
                  <a:cubicBezTo>
                    <a:pt x="69" y="24"/>
                    <a:pt x="66" y="25"/>
                    <a:pt x="66" y="26"/>
                  </a:cubicBezTo>
                  <a:cubicBezTo>
                    <a:pt x="66" y="28"/>
                    <a:pt x="66" y="32"/>
                    <a:pt x="65" y="33"/>
                  </a:cubicBezTo>
                  <a:cubicBezTo>
                    <a:pt x="65" y="33"/>
                    <a:pt x="63" y="33"/>
                    <a:pt x="63" y="34"/>
                  </a:cubicBezTo>
                  <a:cubicBezTo>
                    <a:pt x="63" y="35"/>
                    <a:pt x="63" y="38"/>
                    <a:pt x="62" y="39"/>
                  </a:cubicBezTo>
                  <a:lnTo>
                    <a:pt x="60" y="35"/>
                  </a:lnTo>
                  <a:cubicBezTo>
                    <a:pt x="60" y="35"/>
                    <a:pt x="59" y="36"/>
                    <a:pt x="59" y="36"/>
                  </a:cubicBezTo>
                  <a:cubicBezTo>
                    <a:pt x="58" y="36"/>
                    <a:pt x="58" y="36"/>
                    <a:pt x="58" y="35"/>
                  </a:cubicBezTo>
                  <a:cubicBezTo>
                    <a:pt x="58" y="33"/>
                    <a:pt x="60" y="32"/>
                    <a:pt x="60" y="31"/>
                  </a:cubicBezTo>
                  <a:lnTo>
                    <a:pt x="54" y="31"/>
                  </a:lnTo>
                  <a:cubicBezTo>
                    <a:pt x="54" y="31"/>
                    <a:pt x="53" y="29"/>
                    <a:pt x="53" y="28"/>
                  </a:cubicBezTo>
                  <a:cubicBezTo>
                    <a:pt x="53" y="28"/>
                    <a:pt x="52" y="28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7"/>
                    <a:pt x="49" y="28"/>
                    <a:pt x="49" y="29"/>
                  </a:cubicBezTo>
                  <a:cubicBezTo>
                    <a:pt x="49" y="29"/>
                    <a:pt x="51" y="31"/>
                    <a:pt x="51" y="31"/>
                  </a:cubicBezTo>
                  <a:cubicBezTo>
                    <a:pt x="51" y="31"/>
                    <a:pt x="49" y="32"/>
                    <a:pt x="49" y="33"/>
                  </a:cubicBezTo>
                  <a:cubicBezTo>
                    <a:pt x="49" y="34"/>
                    <a:pt x="51" y="35"/>
                    <a:pt x="52" y="35"/>
                  </a:cubicBezTo>
                  <a:lnTo>
                    <a:pt x="53" y="40"/>
                  </a:lnTo>
                  <a:cubicBezTo>
                    <a:pt x="52" y="40"/>
                    <a:pt x="51" y="40"/>
                    <a:pt x="51" y="40"/>
                  </a:cubicBezTo>
                  <a:cubicBezTo>
                    <a:pt x="51" y="40"/>
                    <a:pt x="50" y="40"/>
                    <a:pt x="49" y="40"/>
                  </a:cubicBezTo>
                  <a:cubicBezTo>
                    <a:pt x="49" y="40"/>
                    <a:pt x="47" y="42"/>
                    <a:pt x="47" y="42"/>
                  </a:cubicBezTo>
                  <a:lnTo>
                    <a:pt x="47" y="43"/>
                  </a:lnTo>
                  <a:cubicBezTo>
                    <a:pt x="47" y="46"/>
                    <a:pt x="42" y="46"/>
                    <a:pt x="42" y="49"/>
                  </a:cubicBezTo>
                  <a:cubicBezTo>
                    <a:pt x="37" y="50"/>
                    <a:pt x="37" y="57"/>
                    <a:pt x="32" y="57"/>
                  </a:cubicBezTo>
                  <a:cubicBezTo>
                    <a:pt x="32" y="58"/>
                    <a:pt x="32" y="58"/>
                    <a:pt x="32" y="59"/>
                  </a:cubicBezTo>
                  <a:cubicBezTo>
                    <a:pt x="32" y="60"/>
                    <a:pt x="32" y="64"/>
                    <a:pt x="33" y="64"/>
                  </a:cubicBezTo>
                  <a:cubicBezTo>
                    <a:pt x="33" y="66"/>
                    <a:pt x="31" y="67"/>
                    <a:pt x="31" y="70"/>
                  </a:cubicBezTo>
                  <a:cubicBezTo>
                    <a:pt x="31" y="70"/>
                    <a:pt x="32" y="70"/>
                    <a:pt x="32" y="70"/>
                  </a:cubicBezTo>
                  <a:lnTo>
                    <a:pt x="32" y="72"/>
                  </a:lnTo>
                  <a:cubicBezTo>
                    <a:pt x="32" y="73"/>
                    <a:pt x="32" y="74"/>
                    <a:pt x="30" y="74"/>
                  </a:cubicBezTo>
                  <a:cubicBezTo>
                    <a:pt x="30" y="74"/>
                    <a:pt x="30" y="75"/>
                    <a:pt x="31" y="75"/>
                  </a:cubicBezTo>
                  <a:cubicBezTo>
                    <a:pt x="29" y="77"/>
                    <a:pt x="28" y="77"/>
                    <a:pt x="27" y="79"/>
                  </a:cubicBezTo>
                  <a:cubicBezTo>
                    <a:pt x="25" y="79"/>
                    <a:pt x="25" y="78"/>
                    <a:pt x="24" y="76"/>
                  </a:cubicBezTo>
                  <a:cubicBezTo>
                    <a:pt x="23" y="73"/>
                    <a:pt x="21" y="70"/>
                    <a:pt x="20" y="68"/>
                  </a:cubicBezTo>
                  <a:cubicBezTo>
                    <a:pt x="19" y="65"/>
                    <a:pt x="19" y="63"/>
                    <a:pt x="17" y="61"/>
                  </a:cubicBezTo>
                  <a:cubicBezTo>
                    <a:pt x="16" y="59"/>
                    <a:pt x="15" y="57"/>
                    <a:pt x="14" y="55"/>
                  </a:cubicBezTo>
                  <a:cubicBezTo>
                    <a:pt x="12" y="50"/>
                    <a:pt x="12" y="46"/>
                    <a:pt x="12" y="41"/>
                  </a:cubicBezTo>
                  <a:cubicBezTo>
                    <a:pt x="11" y="41"/>
                    <a:pt x="10" y="40"/>
                    <a:pt x="10" y="38"/>
                  </a:cubicBezTo>
                  <a:cubicBezTo>
                    <a:pt x="8" y="40"/>
                    <a:pt x="8" y="43"/>
                    <a:pt x="6" y="43"/>
                  </a:cubicBezTo>
                  <a:cubicBezTo>
                    <a:pt x="5" y="43"/>
                    <a:pt x="2" y="40"/>
                    <a:pt x="2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2" y="32"/>
                    <a:pt x="6" y="34"/>
                    <a:pt x="7" y="31"/>
                  </a:cubicBezTo>
                  <a:cubicBezTo>
                    <a:pt x="6" y="31"/>
                    <a:pt x="4" y="28"/>
                    <a:pt x="4" y="26"/>
                  </a:cubicBezTo>
                  <a:cubicBezTo>
                    <a:pt x="3" y="26"/>
                    <a:pt x="3" y="26"/>
                    <a:pt x="3" y="25"/>
                  </a:cubicBezTo>
                  <a:lnTo>
                    <a:pt x="3" y="24"/>
                  </a:lnTo>
                  <a:cubicBezTo>
                    <a:pt x="9" y="24"/>
                    <a:pt x="9" y="16"/>
                    <a:pt x="12" y="14"/>
                  </a:cubicBezTo>
                  <a:cubicBezTo>
                    <a:pt x="12" y="12"/>
                    <a:pt x="12" y="11"/>
                    <a:pt x="13" y="10"/>
                  </a:cubicBezTo>
                  <a:cubicBezTo>
                    <a:pt x="11" y="8"/>
                    <a:pt x="10" y="8"/>
                    <a:pt x="9" y="5"/>
                  </a:cubicBezTo>
                  <a:lnTo>
                    <a:pt x="9" y="3"/>
                  </a:lnTo>
                  <a:cubicBezTo>
                    <a:pt x="12" y="3"/>
                    <a:pt x="16" y="3"/>
                    <a:pt x="17" y="0"/>
                  </a:cubicBezTo>
                </a:path>
              </a:pathLst>
            </a:custGeom>
            <a:solidFill>
              <a:srgbClr val="70AD47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4" name="Freeform 341">
              <a:extLst>
                <a:ext uri="{FF2B5EF4-FFF2-40B4-BE49-F238E27FC236}">
                  <a16:creationId xmlns:a16="http://schemas.microsoft.com/office/drawing/2014/main" id="{702E98C4-A46F-499D-A4CE-7CBB735165C5}"/>
                </a:ext>
              </a:extLst>
            </p:cNvPr>
            <p:cNvSpPr>
              <a:spLocks/>
            </p:cNvSpPr>
            <p:nvPr>
              <p:custDataLst>
                <p:tags r:id="rId340"/>
              </p:custDataLst>
            </p:nvPr>
          </p:nvSpPr>
          <p:spPr bwMode="auto">
            <a:xfrm>
              <a:off x="1296352" y="4108250"/>
              <a:ext cx="57323" cy="25477"/>
            </a:xfrm>
            <a:custGeom>
              <a:avLst/>
              <a:gdLst>
                <a:gd name="T0" fmla="*/ 6 w 9"/>
                <a:gd name="T1" fmla="*/ 1 h 4"/>
                <a:gd name="T2" fmla="*/ 0 w 9"/>
                <a:gd name="T3" fmla="*/ 3 h 4"/>
                <a:gd name="T4" fmla="*/ 3 w 9"/>
                <a:gd name="T5" fmla="*/ 3 h 4"/>
                <a:gd name="T6" fmla="*/ 9 w 9"/>
                <a:gd name="T7" fmla="*/ 1 h 4"/>
                <a:gd name="T8" fmla="*/ 9 w 9"/>
                <a:gd name="T9" fmla="*/ 1 h 4"/>
                <a:gd name="T10" fmla="*/ 7 w 9"/>
                <a:gd name="T11" fmla="*/ 0 h 4"/>
                <a:gd name="T12" fmla="*/ 6 w 9"/>
                <a:gd name="T13" fmla="*/ 1 h 4"/>
                <a:gd name="T14" fmla="*/ 6 w 9"/>
                <a:gd name="T15" fmla="*/ 1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4"/>
                <a:gd name="T26" fmla="*/ 9 w 9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4">
                  <a:moveTo>
                    <a:pt x="6" y="1"/>
                  </a:moveTo>
                  <a:cubicBezTo>
                    <a:pt x="4" y="1"/>
                    <a:pt x="0" y="1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5" y="3"/>
                    <a:pt x="8" y="2"/>
                    <a:pt x="9" y="1"/>
                  </a:cubicBezTo>
                  <a:lnTo>
                    <a:pt x="7" y="0"/>
                  </a:lnTo>
                  <a:lnTo>
                    <a:pt x="6" y="1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5" name="Freeform 342">
              <a:extLst>
                <a:ext uri="{FF2B5EF4-FFF2-40B4-BE49-F238E27FC236}">
                  <a16:creationId xmlns:a16="http://schemas.microsoft.com/office/drawing/2014/main" id="{128248C7-F547-4FF8-8CB0-E6C52A0B3003}"/>
                </a:ext>
              </a:extLst>
            </p:cNvPr>
            <p:cNvSpPr>
              <a:spLocks/>
            </p:cNvSpPr>
            <p:nvPr>
              <p:custDataLst>
                <p:tags r:id="rId341"/>
              </p:custDataLst>
            </p:nvPr>
          </p:nvSpPr>
          <p:spPr bwMode="auto">
            <a:xfrm>
              <a:off x="1221741" y="4126448"/>
              <a:ext cx="63692" cy="35486"/>
            </a:xfrm>
            <a:custGeom>
              <a:avLst/>
              <a:gdLst>
                <a:gd name="T0" fmla="*/ 5 w 10"/>
                <a:gd name="T1" fmla="*/ 2 h 5"/>
                <a:gd name="T2" fmla="*/ 0 w 10"/>
                <a:gd name="T3" fmla="*/ 4 h 5"/>
                <a:gd name="T4" fmla="*/ 3 w 10"/>
                <a:gd name="T5" fmla="*/ 5 h 5"/>
                <a:gd name="T6" fmla="*/ 10 w 10"/>
                <a:gd name="T7" fmla="*/ 2 h 5"/>
                <a:gd name="T8" fmla="*/ 5 w 10"/>
                <a:gd name="T9" fmla="*/ 2 h 5"/>
                <a:gd name="T10" fmla="*/ 5 w 10"/>
                <a:gd name="T11" fmla="*/ 2 h 5"/>
                <a:gd name="T12" fmla="*/ 5 w 10"/>
                <a:gd name="T13" fmla="*/ 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5"/>
                <a:gd name="T23" fmla="*/ 10 w 10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5">
                  <a:moveTo>
                    <a:pt x="5" y="2"/>
                  </a:moveTo>
                  <a:cubicBezTo>
                    <a:pt x="4" y="2"/>
                    <a:pt x="0" y="3"/>
                    <a:pt x="0" y="4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4" y="5"/>
                    <a:pt x="9" y="2"/>
                    <a:pt x="10" y="2"/>
                  </a:cubicBezTo>
                  <a:cubicBezTo>
                    <a:pt x="9" y="0"/>
                    <a:pt x="5" y="2"/>
                    <a:pt x="5" y="2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6" name="Freeform 343">
              <a:extLst>
                <a:ext uri="{FF2B5EF4-FFF2-40B4-BE49-F238E27FC236}">
                  <a16:creationId xmlns:a16="http://schemas.microsoft.com/office/drawing/2014/main" id="{75311A51-E919-4E40-91E3-4C304D26998F}"/>
                </a:ext>
              </a:extLst>
            </p:cNvPr>
            <p:cNvSpPr>
              <a:spLocks/>
            </p:cNvSpPr>
            <p:nvPr>
              <p:custDataLst>
                <p:tags r:id="rId342"/>
              </p:custDataLst>
            </p:nvPr>
          </p:nvSpPr>
          <p:spPr bwMode="auto">
            <a:xfrm>
              <a:off x="1136211" y="4015441"/>
              <a:ext cx="171060" cy="139213"/>
            </a:xfrm>
            <a:custGeom>
              <a:avLst/>
              <a:gdLst>
                <a:gd name="T0" fmla="*/ 17 w 26"/>
                <a:gd name="T1" fmla="*/ 17 h 20"/>
                <a:gd name="T2" fmla="*/ 20 w 26"/>
                <a:gd name="T3" fmla="*/ 15 h 20"/>
                <a:gd name="T4" fmla="*/ 21 w 26"/>
                <a:gd name="T5" fmla="*/ 10 h 20"/>
                <a:gd name="T6" fmla="*/ 21 w 26"/>
                <a:gd name="T7" fmla="*/ 10 h 20"/>
                <a:gd name="T8" fmla="*/ 22 w 26"/>
                <a:gd name="T9" fmla="*/ 10 h 20"/>
                <a:gd name="T10" fmla="*/ 22 w 26"/>
                <a:gd name="T11" fmla="*/ 10 h 20"/>
                <a:gd name="T12" fmla="*/ 23 w 26"/>
                <a:gd name="T13" fmla="*/ 12 h 20"/>
                <a:gd name="T14" fmla="*/ 26 w 26"/>
                <a:gd name="T15" fmla="*/ 11 h 20"/>
                <a:gd name="T16" fmla="*/ 26 w 26"/>
                <a:gd name="T17" fmla="*/ 11 h 20"/>
                <a:gd name="T18" fmla="*/ 26 w 26"/>
                <a:gd name="T19" fmla="*/ 10 h 20"/>
                <a:gd name="T20" fmla="*/ 26 w 26"/>
                <a:gd name="T21" fmla="*/ 10 h 20"/>
                <a:gd name="T22" fmla="*/ 23 w 26"/>
                <a:gd name="T23" fmla="*/ 8 h 20"/>
                <a:gd name="T24" fmla="*/ 18 w 26"/>
                <a:gd name="T25" fmla="*/ 7 h 20"/>
                <a:gd name="T26" fmla="*/ 17 w 26"/>
                <a:gd name="T27" fmla="*/ 4 h 20"/>
                <a:gd name="T28" fmla="*/ 14 w 26"/>
                <a:gd name="T29" fmla="*/ 0 h 20"/>
                <a:gd name="T30" fmla="*/ 14 w 26"/>
                <a:gd name="T31" fmla="*/ 0 h 20"/>
                <a:gd name="T32" fmla="*/ 13 w 26"/>
                <a:gd name="T33" fmla="*/ 0 h 20"/>
                <a:gd name="T34" fmla="*/ 13 w 26"/>
                <a:gd name="T35" fmla="*/ 0 h 20"/>
                <a:gd name="T36" fmla="*/ 10 w 26"/>
                <a:gd name="T37" fmla="*/ 1 h 20"/>
                <a:gd name="T38" fmla="*/ 8 w 26"/>
                <a:gd name="T39" fmla="*/ 3 h 20"/>
                <a:gd name="T40" fmla="*/ 6 w 26"/>
                <a:gd name="T41" fmla="*/ 2 h 20"/>
                <a:gd name="T42" fmla="*/ 0 w 26"/>
                <a:gd name="T43" fmla="*/ 6 h 20"/>
                <a:gd name="T44" fmla="*/ 4 w 26"/>
                <a:gd name="T45" fmla="*/ 6 h 20"/>
                <a:gd name="T46" fmla="*/ 9 w 26"/>
                <a:gd name="T47" fmla="*/ 4 h 20"/>
                <a:gd name="T48" fmla="*/ 8 w 26"/>
                <a:gd name="T49" fmla="*/ 6 h 20"/>
                <a:gd name="T50" fmla="*/ 9 w 26"/>
                <a:gd name="T51" fmla="*/ 6 h 20"/>
                <a:gd name="T52" fmla="*/ 17 w 26"/>
                <a:gd name="T53" fmla="*/ 7 h 20"/>
                <a:gd name="T54" fmla="*/ 15 w 26"/>
                <a:gd name="T55" fmla="*/ 9 h 20"/>
                <a:gd name="T56" fmla="*/ 13 w 26"/>
                <a:gd name="T57" fmla="*/ 8 h 20"/>
                <a:gd name="T58" fmla="*/ 8 w 26"/>
                <a:gd name="T59" fmla="*/ 11 h 20"/>
                <a:gd name="T60" fmla="*/ 7 w 26"/>
                <a:gd name="T61" fmla="*/ 12 h 20"/>
                <a:gd name="T62" fmla="*/ 4 w 26"/>
                <a:gd name="T63" fmla="*/ 18 h 20"/>
                <a:gd name="T64" fmla="*/ 5 w 26"/>
                <a:gd name="T65" fmla="*/ 20 h 20"/>
                <a:gd name="T66" fmla="*/ 9 w 26"/>
                <a:gd name="T67" fmla="*/ 13 h 20"/>
                <a:gd name="T68" fmla="*/ 15 w 26"/>
                <a:gd name="T69" fmla="*/ 9 h 20"/>
                <a:gd name="T70" fmla="*/ 17 w 26"/>
                <a:gd name="T71" fmla="*/ 11 h 20"/>
                <a:gd name="T72" fmla="*/ 15 w 26"/>
                <a:gd name="T73" fmla="*/ 14 h 20"/>
                <a:gd name="T74" fmla="*/ 17 w 26"/>
                <a:gd name="T75" fmla="*/ 14 h 20"/>
                <a:gd name="T76" fmla="*/ 17 w 26"/>
                <a:gd name="T77" fmla="*/ 17 h 20"/>
                <a:gd name="T78" fmla="*/ 17 w 26"/>
                <a:gd name="T79" fmla="*/ 17 h 20"/>
                <a:gd name="T80" fmla="*/ 17 w 26"/>
                <a:gd name="T81" fmla="*/ 17 h 20"/>
                <a:gd name="T82" fmla="*/ 17 w 26"/>
                <a:gd name="T83" fmla="*/ 17 h 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"/>
                <a:gd name="T127" fmla="*/ 0 h 20"/>
                <a:gd name="T128" fmla="*/ 26 w 26"/>
                <a:gd name="T129" fmla="*/ 20 h 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" h="20">
                  <a:moveTo>
                    <a:pt x="17" y="17"/>
                  </a:moveTo>
                  <a:cubicBezTo>
                    <a:pt x="18" y="17"/>
                    <a:pt x="19" y="16"/>
                    <a:pt x="20" y="15"/>
                  </a:cubicBezTo>
                  <a:cubicBezTo>
                    <a:pt x="21" y="13"/>
                    <a:pt x="20" y="12"/>
                    <a:pt x="21" y="10"/>
                  </a:cubicBezTo>
                  <a:lnTo>
                    <a:pt x="22" y="10"/>
                  </a:lnTo>
                  <a:cubicBezTo>
                    <a:pt x="22" y="11"/>
                    <a:pt x="23" y="12"/>
                    <a:pt x="23" y="12"/>
                  </a:cubicBezTo>
                  <a:cubicBezTo>
                    <a:pt x="24" y="12"/>
                    <a:pt x="24" y="12"/>
                    <a:pt x="26" y="11"/>
                  </a:cubicBezTo>
                  <a:lnTo>
                    <a:pt x="26" y="10"/>
                  </a:lnTo>
                  <a:cubicBezTo>
                    <a:pt x="25" y="9"/>
                    <a:pt x="24" y="8"/>
                    <a:pt x="23" y="8"/>
                  </a:cubicBezTo>
                  <a:cubicBezTo>
                    <a:pt x="21" y="8"/>
                    <a:pt x="18" y="8"/>
                    <a:pt x="18" y="7"/>
                  </a:cubicBezTo>
                  <a:cubicBezTo>
                    <a:pt x="17" y="6"/>
                    <a:pt x="18" y="5"/>
                    <a:pt x="17" y="4"/>
                  </a:cubicBezTo>
                  <a:cubicBezTo>
                    <a:pt x="16" y="3"/>
                    <a:pt x="14" y="3"/>
                    <a:pt x="14" y="0"/>
                  </a:cubicBezTo>
                  <a:lnTo>
                    <a:pt x="13" y="0"/>
                  </a:lnTo>
                  <a:cubicBezTo>
                    <a:pt x="12" y="0"/>
                    <a:pt x="11" y="0"/>
                    <a:pt x="10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5" y="4"/>
                    <a:pt x="0" y="3"/>
                    <a:pt x="0" y="6"/>
                  </a:cubicBezTo>
                  <a:cubicBezTo>
                    <a:pt x="2" y="6"/>
                    <a:pt x="2" y="6"/>
                    <a:pt x="4" y="6"/>
                  </a:cubicBezTo>
                  <a:cubicBezTo>
                    <a:pt x="4" y="6"/>
                    <a:pt x="8" y="4"/>
                    <a:pt x="9" y="4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6" y="7"/>
                    <a:pt x="17" y="7"/>
                  </a:cubicBezTo>
                  <a:cubicBezTo>
                    <a:pt x="17" y="8"/>
                    <a:pt x="16" y="9"/>
                    <a:pt x="15" y="9"/>
                  </a:cubicBezTo>
                  <a:cubicBezTo>
                    <a:pt x="14" y="9"/>
                    <a:pt x="14" y="8"/>
                    <a:pt x="13" y="8"/>
                  </a:cubicBezTo>
                  <a:cubicBezTo>
                    <a:pt x="11" y="8"/>
                    <a:pt x="9" y="11"/>
                    <a:pt x="8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6" y="15"/>
                    <a:pt x="4" y="16"/>
                    <a:pt x="4" y="18"/>
                  </a:cubicBezTo>
                  <a:cubicBezTo>
                    <a:pt x="4" y="19"/>
                    <a:pt x="5" y="20"/>
                    <a:pt x="5" y="20"/>
                  </a:cubicBezTo>
                  <a:cubicBezTo>
                    <a:pt x="8" y="20"/>
                    <a:pt x="8" y="14"/>
                    <a:pt x="9" y="13"/>
                  </a:cubicBezTo>
                  <a:cubicBezTo>
                    <a:pt x="11" y="11"/>
                    <a:pt x="14" y="10"/>
                    <a:pt x="15" y="9"/>
                  </a:cubicBezTo>
                  <a:cubicBezTo>
                    <a:pt x="16" y="10"/>
                    <a:pt x="17" y="10"/>
                    <a:pt x="17" y="11"/>
                  </a:cubicBezTo>
                  <a:cubicBezTo>
                    <a:pt x="16" y="12"/>
                    <a:pt x="16" y="13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7" name="Freeform 344">
              <a:extLst>
                <a:ext uri="{FF2B5EF4-FFF2-40B4-BE49-F238E27FC236}">
                  <a16:creationId xmlns:a16="http://schemas.microsoft.com/office/drawing/2014/main" id="{4BD91FBA-AFBE-48B0-8249-4E642B8111E4}"/>
                </a:ext>
              </a:extLst>
            </p:cNvPr>
            <p:cNvSpPr>
              <a:spLocks/>
            </p:cNvSpPr>
            <p:nvPr>
              <p:custDataLst>
                <p:tags r:id="rId343"/>
              </p:custDataLst>
            </p:nvPr>
          </p:nvSpPr>
          <p:spPr bwMode="auto">
            <a:xfrm>
              <a:off x="3354527" y="4065485"/>
              <a:ext cx="28207" cy="2547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2 w 4"/>
                <a:gd name="T7" fmla="*/ 4 h 4"/>
                <a:gd name="T8" fmla="*/ 3 w 4"/>
                <a:gd name="T9" fmla="*/ 3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8" name="Freeform 345">
              <a:extLst>
                <a:ext uri="{FF2B5EF4-FFF2-40B4-BE49-F238E27FC236}">
                  <a16:creationId xmlns:a16="http://schemas.microsoft.com/office/drawing/2014/main" id="{30DBA8E9-E4D7-4EC7-98F3-E936F83D176B}"/>
                </a:ext>
              </a:extLst>
            </p:cNvPr>
            <p:cNvSpPr>
              <a:spLocks/>
            </p:cNvSpPr>
            <p:nvPr>
              <p:custDataLst>
                <p:tags r:id="rId344"/>
              </p:custDataLst>
            </p:nvPr>
          </p:nvSpPr>
          <p:spPr bwMode="auto">
            <a:xfrm>
              <a:off x="3603837" y="4072765"/>
              <a:ext cx="70972" cy="35486"/>
            </a:xfrm>
            <a:custGeom>
              <a:avLst/>
              <a:gdLst>
                <a:gd name="T0" fmla="*/ 1 w 11"/>
                <a:gd name="T1" fmla="*/ 5 h 5"/>
                <a:gd name="T2" fmla="*/ 1 w 11"/>
                <a:gd name="T3" fmla="*/ 4 h 5"/>
                <a:gd name="T4" fmla="*/ 2 w 11"/>
                <a:gd name="T5" fmla="*/ 3 h 5"/>
                <a:gd name="T6" fmla="*/ 3 w 11"/>
                <a:gd name="T7" fmla="*/ 2 h 5"/>
                <a:gd name="T8" fmla="*/ 5 w 11"/>
                <a:gd name="T9" fmla="*/ 2 h 5"/>
                <a:gd name="T10" fmla="*/ 8 w 11"/>
                <a:gd name="T11" fmla="*/ 2 h 5"/>
                <a:gd name="T12" fmla="*/ 11 w 11"/>
                <a:gd name="T13" fmla="*/ 1 h 5"/>
                <a:gd name="T14" fmla="*/ 11 w 11"/>
                <a:gd name="T15" fmla="*/ 0 h 5"/>
                <a:gd name="T16" fmla="*/ 11 w 11"/>
                <a:gd name="T17" fmla="*/ 0 h 5"/>
                <a:gd name="T18" fmla="*/ 9 w 11"/>
                <a:gd name="T19" fmla="*/ 1 h 5"/>
                <a:gd name="T20" fmla="*/ 7 w 11"/>
                <a:gd name="T21" fmla="*/ 0 h 5"/>
                <a:gd name="T22" fmla="*/ 5 w 11"/>
                <a:gd name="T23" fmla="*/ 1 h 5"/>
                <a:gd name="T24" fmla="*/ 2 w 11"/>
                <a:gd name="T25" fmla="*/ 1 h 5"/>
                <a:gd name="T26" fmla="*/ 1 w 11"/>
                <a:gd name="T27" fmla="*/ 2 h 5"/>
                <a:gd name="T28" fmla="*/ 0 w 11"/>
                <a:gd name="T29" fmla="*/ 3 h 5"/>
                <a:gd name="T30" fmla="*/ 0 w 11"/>
                <a:gd name="T31" fmla="*/ 5 h 5"/>
                <a:gd name="T32" fmla="*/ 1 w 11"/>
                <a:gd name="T33" fmla="*/ 5 h 5"/>
                <a:gd name="T34" fmla="*/ 1 w 11"/>
                <a:gd name="T35" fmla="*/ 5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"/>
                <a:gd name="T55" fmla="*/ 0 h 5"/>
                <a:gd name="T56" fmla="*/ 11 w 11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" h="5">
                  <a:moveTo>
                    <a:pt x="1" y="5"/>
                  </a:move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5" y="2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1" y="5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9" name="Freeform 346">
              <a:extLst>
                <a:ext uri="{FF2B5EF4-FFF2-40B4-BE49-F238E27FC236}">
                  <a16:creationId xmlns:a16="http://schemas.microsoft.com/office/drawing/2014/main" id="{E00C6249-242C-4527-8014-1A985AA9EB59}"/>
                </a:ext>
              </a:extLst>
            </p:cNvPr>
            <p:cNvSpPr>
              <a:spLocks/>
            </p:cNvSpPr>
            <p:nvPr>
              <p:custDataLst>
                <p:tags r:id="rId345"/>
              </p:custDataLst>
            </p:nvPr>
          </p:nvSpPr>
          <p:spPr bwMode="auto">
            <a:xfrm>
              <a:off x="3976892" y="3862580"/>
              <a:ext cx="71881" cy="85530"/>
            </a:xfrm>
            <a:custGeom>
              <a:avLst/>
              <a:gdLst>
                <a:gd name="T0" fmla="*/ 1 w 11"/>
                <a:gd name="T1" fmla="*/ 12 h 12"/>
                <a:gd name="T2" fmla="*/ 4 w 11"/>
                <a:gd name="T3" fmla="*/ 12 h 12"/>
                <a:gd name="T4" fmla="*/ 5 w 11"/>
                <a:gd name="T5" fmla="*/ 11 h 12"/>
                <a:gd name="T6" fmla="*/ 6 w 11"/>
                <a:gd name="T7" fmla="*/ 10 h 12"/>
                <a:gd name="T8" fmla="*/ 9 w 11"/>
                <a:gd name="T9" fmla="*/ 8 h 12"/>
                <a:gd name="T10" fmla="*/ 9 w 11"/>
                <a:gd name="T11" fmla="*/ 5 h 12"/>
                <a:gd name="T12" fmla="*/ 11 w 11"/>
                <a:gd name="T13" fmla="*/ 1 h 12"/>
                <a:gd name="T14" fmla="*/ 9 w 11"/>
                <a:gd name="T15" fmla="*/ 0 h 12"/>
                <a:gd name="T16" fmla="*/ 9 w 11"/>
                <a:gd name="T17" fmla="*/ 1 h 12"/>
                <a:gd name="T18" fmla="*/ 9 w 11"/>
                <a:gd name="T19" fmla="*/ 4 h 12"/>
                <a:gd name="T20" fmla="*/ 7 w 11"/>
                <a:gd name="T21" fmla="*/ 5 h 12"/>
                <a:gd name="T22" fmla="*/ 6 w 11"/>
                <a:gd name="T23" fmla="*/ 7 h 12"/>
                <a:gd name="T24" fmla="*/ 5 w 11"/>
                <a:gd name="T25" fmla="*/ 9 h 12"/>
                <a:gd name="T26" fmla="*/ 4 w 11"/>
                <a:gd name="T27" fmla="*/ 10 h 12"/>
                <a:gd name="T28" fmla="*/ 1 w 11"/>
                <a:gd name="T29" fmla="*/ 11 h 12"/>
                <a:gd name="T30" fmla="*/ 0 w 11"/>
                <a:gd name="T31" fmla="*/ 11 h 12"/>
                <a:gd name="T32" fmla="*/ 1 w 11"/>
                <a:gd name="T33" fmla="*/ 12 h 12"/>
                <a:gd name="T34" fmla="*/ 1 w 11"/>
                <a:gd name="T35" fmla="*/ 12 h 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"/>
                <a:gd name="T55" fmla="*/ 0 h 12"/>
                <a:gd name="T56" fmla="*/ 11 w 11"/>
                <a:gd name="T57" fmla="*/ 12 h 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" h="12">
                  <a:moveTo>
                    <a:pt x="1" y="12"/>
                  </a:moveTo>
                  <a:lnTo>
                    <a:pt x="4" y="12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9" y="5"/>
                  </a:lnTo>
                  <a:lnTo>
                    <a:pt x="11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4"/>
                  </a:lnTo>
                  <a:lnTo>
                    <a:pt x="7" y="5"/>
                  </a:lnTo>
                  <a:lnTo>
                    <a:pt x="6" y="7"/>
                  </a:lnTo>
                  <a:lnTo>
                    <a:pt x="5" y="9"/>
                  </a:lnTo>
                  <a:lnTo>
                    <a:pt x="4" y="10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2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0" name="Freeform 347">
              <a:extLst>
                <a:ext uri="{FF2B5EF4-FFF2-40B4-BE49-F238E27FC236}">
                  <a16:creationId xmlns:a16="http://schemas.microsoft.com/office/drawing/2014/main" id="{1BC80129-B0DD-44D2-ADB3-DC461BF9A90A}"/>
                </a:ext>
              </a:extLst>
            </p:cNvPr>
            <p:cNvSpPr>
              <a:spLocks/>
            </p:cNvSpPr>
            <p:nvPr>
              <p:custDataLst>
                <p:tags r:id="rId346"/>
              </p:custDataLst>
            </p:nvPr>
          </p:nvSpPr>
          <p:spPr bwMode="auto">
            <a:xfrm>
              <a:off x="3026966" y="4958999"/>
              <a:ext cx="42765" cy="53684"/>
            </a:xfrm>
            <a:custGeom>
              <a:avLst/>
              <a:gdLst>
                <a:gd name="T0" fmla="*/ 0 w 6"/>
                <a:gd name="T1" fmla="*/ 5 h 8"/>
                <a:gd name="T2" fmla="*/ 0 w 6"/>
                <a:gd name="T3" fmla="*/ 6 h 8"/>
                <a:gd name="T4" fmla="*/ 1 w 6"/>
                <a:gd name="T5" fmla="*/ 8 h 8"/>
                <a:gd name="T6" fmla="*/ 4 w 6"/>
                <a:gd name="T7" fmla="*/ 8 h 8"/>
                <a:gd name="T8" fmla="*/ 4 w 6"/>
                <a:gd name="T9" fmla="*/ 6 h 8"/>
                <a:gd name="T10" fmla="*/ 6 w 6"/>
                <a:gd name="T11" fmla="*/ 5 h 8"/>
                <a:gd name="T12" fmla="*/ 6 w 6"/>
                <a:gd name="T13" fmla="*/ 3 h 8"/>
                <a:gd name="T14" fmla="*/ 5 w 6"/>
                <a:gd name="T15" fmla="*/ 0 h 8"/>
                <a:gd name="T16" fmla="*/ 3 w 6"/>
                <a:gd name="T17" fmla="*/ 2 h 8"/>
                <a:gd name="T18" fmla="*/ 2 w 6"/>
                <a:gd name="T19" fmla="*/ 4 h 8"/>
                <a:gd name="T20" fmla="*/ 1 w 6"/>
                <a:gd name="T21" fmla="*/ 3 h 8"/>
                <a:gd name="T22" fmla="*/ 0 w 6"/>
                <a:gd name="T23" fmla="*/ 5 h 8"/>
                <a:gd name="T24" fmla="*/ 0 w 6"/>
                <a:gd name="T25" fmla="*/ 5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8"/>
                <a:gd name="T41" fmla="*/ 6 w 6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8">
                  <a:moveTo>
                    <a:pt x="0" y="5"/>
                  </a:moveTo>
                  <a:lnTo>
                    <a:pt x="0" y="6"/>
                  </a:lnTo>
                  <a:lnTo>
                    <a:pt x="1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6" y="5"/>
                  </a:lnTo>
                  <a:lnTo>
                    <a:pt x="6" y="3"/>
                  </a:lnTo>
                  <a:lnTo>
                    <a:pt x="5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3"/>
                  </a:lnTo>
                  <a:lnTo>
                    <a:pt x="0" y="5"/>
                  </a:lnTo>
                </a:path>
              </a:pathLst>
            </a:custGeom>
            <a:solidFill>
              <a:srgbClr val="F3BA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1" name="Freeform 348">
              <a:extLst>
                <a:ext uri="{FF2B5EF4-FFF2-40B4-BE49-F238E27FC236}">
                  <a16:creationId xmlns:a16="http://schemas.microsoft.com/office/drawing/2014/main" id="{6710634F-F818-4D2E-A084-BA6E07DCFE78}"/>
                </a:ext>
              </a:extLst>
            </p:cNvPr>
            <p:cNvSpPr>
              <a:spLocks/>
            </p:cNvSpPr>
            <p:nvPr>
              <p:custDataLst>
                <p:tags r:id="rId347"/>
              </p:custDataLst>
            </p:nvPr>
          </p:nvSpPr>
          <p:spPr bwMode="auto">
            <a:xfrm>
              <a:off x="2705774" y="4703320"/>
              <a:ext cx="36396" cy="24567"/>
            </a:xfrm>
            <a:custGeom>
              <a:avLst/>
              <a:gdLst>
                <a:gd name="T0" fmla="*/ 3 w 5"/>
                <a:gd name="T1" fmla="*/ 4 h 4"/>
                <a:gd name="T2" fmla="*/ 5 w 5"/>
                <a:gd name="T3" fmla="*/ 3 h 4"/>
                <a:gd name="T4" fmla="*/ 5 w 5"/>
                <a:gd name="T5" fmla="*/ 2 h 4"/>
                <a:gd name="T6" fmla="*/ 4 w 5"/>
                <a:gd name="T7" fmla="*/ 1 h 4"/>
                <a:gd name="T8" fmla="*/ 1 w 5"/>
                <a:gd name="T9" fmla="*/ 0 h 4"/>
                <a:gd name="T10" fmla="*/ 0 w 5"/>
                <a:gd name="T11" fmla="*/ 0 h 4"/>
                <a:gd name="T12" fmla="*/ 1 w 5"/>
                <a:gd name="T13" fmla="*/ 2 h 4"/>
                <a:gd name="T14" fmla="*/ 3 w 5"/>
                <a:gd name="T15" fmla="*/ 4 h 4"/>
                <a:gd name="T16" fmla="*/ 3 w 5"/>
                <a:gd name="T17" fmla="*/ 4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3" y="4"/>
                  </a:move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4"/>
                  </a:lnTo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2" name="Freeform 359">
              <a:extLst>
                <a:ext uri="{FF2B5EF4-FFF2-40B4-BE49-F238E27FC236}">
                  <a16:creationId xmlns:a16="http://schemas.microsoft.com/office/drawing/2014/main" id="{D62D91CD-5AF2-4171-88E2-34DEC0B42119}"/>
                </a:ext>
              </a:extLst>
            </p:cNvPr>
            <p:cNvSpPr>
              <a:spLocks noEditPoints="1"/>
            </p:cNvSpPr>
            <p:nvPr>
              <p:custDataLst>
                <p:tags r:id="rId348"/>
              </p:custDataLst>
            </p:nvPr>
          </p:nvSpPr>
          <p:spPr bwMode="auto">
            <a:xfrm>
              <a:off x="1594797" y="6000826"/>
              <a:ext cx="46404" cy="23657"/>
            </a:xfrm>
            <a:custGeom>
              <a:avLst/>
              <a:gdLst>
                <a:gd name="T0" fmla="*/ 20 w 32"/>
                <a:gd name="T1" fmla="*/ 8 h 16"/>
                <a:gd name="T2" fmla="*/ 18 w 32"/>
                <a:gd name="T3" fmla="*/ 4 h 16"/>
                <a:gd name="T4" fmla="*/ 21 w 32"/>
                <a:gd name="T5" fmla="*/ 0 h 16"/>
                <a:gd name="T6" fmla="*/ 26 w 32"/>
                <a:gd name="T7" fmla="*/ 0 h 16"/>
                <a:gd name="T8" fmla="*/ 26 w 32"/>
                <a:gd name="T9" fmla="*/ 2 h 16"/>
                <a:gd name="T10" fmla="*/ 24 w 32"/>
                <a:gd name="T11" fmla="*/ 2 h 16"/>
                <a:gd name="T12" fmla="*/ 27 w 32"/>
                <a:gd name="T13" fmla="*/ 5 h 16"/>
                <a:gd name="T14" fmla="*/ 27 w 32"/>
                <a:gd name="T15" fmla="*/ 1 h 16"/>
                <a:gd name="T16" fmla="*/ 30 w 32"/>
                <a:gd name="T17" fmla="*/ 1 h 16"/>
                <a:gd name="T18" fmla="*/ 31 w 32"/>
                <a:gd name="T19" fmla="*/ 4 h 16"/>
                <a:gd name="T20" fmla="*/ 28 w 32"/>
                <a:gd name="T21" fmla="*/ 4 h 16"/>
                <a:gd name="T22" fmla="*/ 32 w 32"/>
                <a:gd name="T23" fmla="*/ 6 h 16"/>
                <a:gd name="T24" fmla="*/ 26 w 32"/>
                <a:gd name="T25" fmla="*/ 9 h 16"/>
                <a:gd name="T26" fmla="*/ 21 w 32"/>
                <a:gd name="T27" fmla="*/ 8 h 16"/>
                <a:gd name="T28" fmla="*/ 23 w 32"/>
                <a:gd name="T29" fmla="*/ 12 h 16"/>
                <a:gd name="T30" fmla="*/ 18 w 32"/>
                <a:gd name="T31" fmla="*/ 11 h 16"/>
                <a:gd name="T32" fmla="*/ 19 w 32"/>
                <a:gd name="T33" fmla="*/ 14 h 16"/>
                <a:gd name="T34" fmla="*/ 16 w 32"/>
                <a:gd name="T35" fmla="*/ 13 h 16"/>
                <a:gd name="T36" fmla="*/ 16 w 32"/>
                <a:gd name="T37" fmla="*/ 16 h 16"/>
                <a:gd name="T38" fmla="*/ 13 w 32"/>
                <a:gd name="T39" fmla="*/ 12 h 16"/>
                <a:gd name="T40" fmla="*/ 18 w 32"/>
                <a:gd name="T41" fmla="*/ 6 h 16"/>
                <a:gd name="T42" fmla="*/ 20 w 32"/>
                <a:gd name="T43" fmla="*/ 8 h 16"/>
                <a:gd name="T44" fmla="*/ 7 w 32"/>
                <a:gd name="T45" fmla="*/ 8 h 16"/>
                <a:gd name="T46" fmla="*/ 9 w 32"/>
                <a:gd name="T47" fmla="*/ 6 h 16"/>
                <a:gd name="T48" fmla="*/ 4 w 32"/>
                <a:gd name="T49" fmla="*/ 5 h 16"/>
                <a:gd name="T50" fmla="*/ 9 w 32"/>
                <a:gd name="T51" fmla="*/ 5 h 16"/>
                <a:gd name="T52" fmla="*/ 4 w 32"/>
                <a:gd name="T53" fmla="*/ 1 h 16"/>
                <a:gd name="T54" fmla="*/ 9 w 32"/>
                <a:gd name="T55" fmla="*/ 3 h 16"/>
                <a:gd name="T56" fmla="*/ 10 w 32"/>
                <a:gd name="T57" fmla="*/ 1 h 16"/>
                <a:gd name="T58" fmla="*/ 18 w 32"/>
                <a:gd name="T59" fmla="*/ 1 h 16"/>
                <a:gd name="T60" fmla="*/ 7 w 32"/>
                <a:gd name="T61" fmla="*/ 13 h 16"/>
                <a:gd name="T62" fmla="*/ 4 w 32"/>
                <a:gd name="T63" fmla="*/ 15 h 16"/>
                <a:gd name="T64" fmla="*/ 1 w 32"/>
                <a:gd name="T65" fmla="*/ 12 h 16"/>
                <a:gd name="T66" fmla="*/ 6 w 32"/>
                <a:gd name="T67" fmla="*/ 10 h 16"/>
                <a:gd name="T68" fmla="*/ 6 w 32"/>
                <a:gd name="T69" fmla="*/ 7 h 16"/>
                <a:gd name="T70" fmla="*/ 7 w 32"/>
                <a:gd name="T71" fmla="*/ 8 h 16"/>
                <a:gd name="T72" fmla="*/ 1 w 32"/>
                <a:gd name="T73" fmla="*/ 10 h 16"/>
                <a:gd name="T74" fmla="*/ 0 w 32"/>
                <a:gd name="T75" fmla="*/ 8 h 16"/>
                <a:gd name="T76" fmla="*/ 2 w 32"/>
                <a:gd name="T77" fmla="*/ 8 h 16"/>
                <a:gd name="T78" fmla="*/ 1 w 32"/>
                <a:gd name="T79" fmla="*/ 10 h 1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2"/>
                <a:gd name="T121" fmla="*/ 0 h 16"/>
                <a:gd name="T122" fmla="*/ 32 w 32"/>
                <a:gd name="T123" fmla="*/ 16 h 1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2" h="16">
                  <a:moveTo>
                    <a:pt x="20" y="8"/>
                  </a:moveTo>
                  <a:lnTo>
                    <a:pt x="18" y="4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7" y="5"/>
                  </a:lnTo>
                  <a:lnTo>
                    <a:pt x="27" y="1"/>
                  </a:lnTo>
                  <a:lnTo>
                    <a:pt x="30" y="1"/>
                  </a:lnTo>
                  <a:lnTo>
                    <a:pt x="31" y="4"/>
                  </a:lnTo>
                  <a:lnTo>
                    <a:pt x="28" y="4"/>
                  </a:lnTo>
                  <a:lnTo>
                    <a:pt x="32" y="6"/>
                  </a:lnTo>
                  <a:lnTo>
                    <a:pt x="26" y="9"/>
                  </a:lnTo>
                  <a:lnTo>
                    <a:pt x="21" y="8"/>
                  </a:lnTo>
                  <a:lnTo>
                    <a:pt x="23" y="12"/>
                  </a:lnTo>
                  <a:lnTo>
                    <a:pt x="18" y="11"/>
                  </a:lnTo>
                  <a:lnTo>
                    <a:pt x="19" y="14"/>
                  </a:lnTo>
                  <a:lnTo>
                    <a:pt x="16" y="13"/>
                  </a:lnTo>
                  <a:lnTo>
                    <a:pt x="16" y="16"/>
                  </a:lnTo>
                  <a:lnTo>
                    <a:pt x="13" y="12"/>
                  </a:lnTo>
                  <a:lnTo>
                    <a:pt x="18" y="6"/>
                  </a:lnTo>
                  <a:lnTo>
                    <a:pt x="20" y="8"/>
                  </a:lnTo>
                  <a:close/>
                  <a:moveTo>
                    <a:pt x="7" y="8"/>
                  </a:moveTo>
                  <a:lnTo>
                    <a:pt x="9" y="6"/>
                  </a:lnTo>
                  <a:lnTo>
                    <a:pt x="4" y="5"/>
                  </a:lnTo>
                  <a:lnTo>
                    <a:pt x="9" y="5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8" y="1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6" y="10"/>
                  </a:lnTo>
                  <a:lnTo>
                    <a:pt x="6" y="7"/>
                  </a:lnTo>
                  <a:lnTo>
                    <a:pt x="7" y="8"/>
                  </a:lnTo>
                  <a:close/>
                  <a:moveTo>
                    <a:pt x="1" y="1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3" name="Freeform 379">
              <a:extLst>
                <a:ext uri="{FF2B5EF4-FFF2-40B4-BE49-F238E27FC236}">
                  <a16:creationId xmlns:a16="http://schemas.microsoft.com/office/drawing/2014/main" id="{A7FFCADA-C991-4828-9621-9922C0C90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847" y="4736986"/>
              <a:ext cx="3640" cy="3640"/>
            </a:xfrm>
            <a:custGeom>
              <a:avLst/>
              <a:gdLst>
                <a:gd name="T0" fmla="*/ 4 w 4"/>
                <a:gd name="T1" fmla="*/ 4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4 w 4"/>
                <a:gd name="T11" fmla="*/ 4 h 4"/>
                <a:gd name="T12" fmla="*/ 4 w 4"/>
                <a:gd name="T13" fmla="*/ 4 h 4"/>
                <a:gd name="T14" fmla="*/ 4 w 4"/>
                <a:gd name="T15" fmla="*/ 4 h 4"/>
                <a:gd name="T16" fmla="*/ 4 w 4"/>
                <a:gd name="T17" fmla="*/ 4 h 4"/>
                <a:gd name="T18" fmla="*/ 4 w 4"/>
                <a:gd name="T19" fmla="*/ 4 h 4"/>
                <a:gd name="T20" fmla="*/ 4 w 4"/>
                <a:gd name="T21" fmla="*/ 4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"/>
                <a:gd name="T34" fmla="*/ 0 h 4"/>
                <a:gd name="T35" fmla="*/ 4 w 4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4" name="Freeform 380">
              <a:extLst>
                <a:ext uri="{FF2B5EF4-FFF2-40B4-BE49-F238E27FC236}">
                  <a16:creationId xmlns:a16="http://schemas.microsoft.com/office/drawing/2014/main" id="{83E784A4-FF60-4ECC-B494-98D04F9DB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405" y="4744265"/>
              <a:ext cx="10919" cy="3640"/>
            </a:xfrm>
            <a:custGeom>
              <a:avLst/>
              <a:gdLst>
                <a:gd name="T0" fmla="*/ 4 w 12"/>
                <a:gd name="T1" fmla="*/ 4 h 4"/>
                <a:gd name="T2" fmla="*/ 4 w 12"/>
                <a:gd name="T3" fmla="*/ 4 h 4"/>
                <a:gd name="T4" fmla="*/ 4 w 12"/>
                <a:gd name="T5" fmla="*/ 4 h 4"/>
                <a:gd name="T6" fmla="*/ 4 w 12"/>
                <a:gd name="T7" fmla="*/ 4 h 4"/>
                <a:gd name="T8" fmla="*/ 0 w 12"/>
                <a:gd name="T9" fmla="*/ 4 h 4"/>
                <a:gd name="T10" fmla="*/ 0 w 12"/>
                <a:gd name="T11" fmla="*/ 0 h 4"/>
                <a:gd name="T12" fmla="*/ 0 w 12"/>
                <a:gd name="T13" fmla="*/ 0 h 4"/>
                <a:gd name="T14" fmla="*/ 0 w 12"/>
                <a:gd name="T15" fmla="*/ 0 h 4"/>
                <a:gd name="T16" fmla="*/ 0 w 12"/>
                <a:gd name="T17" fmla="*/ 0 h 4"/>
                <a:gd name="T18" fmla="*/ 0 w 12"/>
                <a:gd name="T19" fmla="*/ 0 h 4"/>
                <a:gd name="T20" fmla="*/ 0 w 12"/>
                <a:gd name="T21" fmla="*/ 0 h 4"/>
                <a:gd name="T22" fmla="*/ 0 w 12"/>
                <a:gd name="T23" fmla="*/ 0 h 4"/>
                <a:gd name="T24" fmla="*/ 0 w 12"/>
                <a:gd name="T25" fmla="*/ 0 h 4"/>
                <a:gd name="T26" fmla="*/ 0 w 12"/>
                <a:gd name="T27" fmla="*/ 0 h 4"/>
                <a:gd name="T28" fmla="*/ 0 w 12"/>
                <a:gd name="T29" fmla="*/ 0 h 4"/>
                <a:gd name="T30" fmla="*/ 0 w 12"/>
                <a:gd name="T31" fmla="*/ 0 h 4"/>
                <a:gd name="T32" fmla="*/ 0 w 12"/>
                <a:gd name="T33" fmla="*/ 0 h 4"/>
                <a:gd name="T34" fmla="*/ 0 w 12"/>
                <a:gd name="T35" fmla="*/ 0 h 4"/>
                <a:gd name="T36" fmla="*/ 0 w 12"/>
                <a:gd name="T37" fmla="*/ 0 h 4"/>
                <a:gd name="T38" fmla="*/ 0 w 12"/>
                <a:gd name="T39" fmla="*/ 0 h 4"/>
                <a:gd name="T40" fmla="*/ 0 w 12"/>
                <a:gd name="T41" fmla="*/ 0 h 4"/>
                <a:gd name="T42" fmla="*/ 0 w 12"/>
                <a:gd name="T43" fmla="*/ 0 h 4"/>
                <a:gd name="T44" fmla="*/ 4 w 12"/>
                <a:gd name="T45" fmla="*/ 0 h 4"/>
                <a:gd name="T46" fmla="*/ 4 w 12"/>
                <a:gd name="T47" fmla="*/ 0 h 4"/>
                <a:gd name="T48" fmla="*/ 4 w 12"/>
                <a:gd name="T49" fmla="*/ 4 h 4"/>
                <a:gd name="T50" fmla="*/ 4 w 12"/>
                <a:gd name="T51" fmla="*/ 4 h 4"/>
                <a:gd name="T52" fmla="*/ 4 w 12"/>
                <a:gd name="T53" fmla="*/ 4 h 4"/>
                <a:gd name="T54" fmla="*/ 4 w 12"/>
                <a:gd name="T55" fmla="*/ 4 h 4"/>
                <a:gd name="T56" fmla="*/ 4 w 12"/>
                <a:gd name="T57" fmla="*/ 4 h 4"/>
                <a:gd name="T58" fmla="*/ 12 w 12"/>
                <a:gd name="T59" fmla="*/ 4 h 4"/>
                <a:gd name="T60" fmla="*/ 12 w 12"/>
                <a:gd name="T61" fmla="*/ 4 h 4"/>
                <a:gd name="T62" fmla="*/ 12 w 12"/>
                <a:gd name="T63" fmla="*/ 4 h 4"/>
                <a:gd name="T64" fmla="*/ 12 w 12"/>
                <a:gd name="T65" fmla="*/ 4 h 4"/>
                <a:gd name="T66" fmla="*/ 12 w 12"/>
                <a:gd name="T67" fmla="*/ 4 h 4"/>
                <a:gd name="T68" fmla="*/ 12 w 12"/>
                <a:gd name="T69" fmla="*/ 4 h 4"/>
                <a:gd name="T70" fmla="*/ 12 w 12"/>
                <a:gd name="T71" fmla="*/ 4 h 4"/>
                <a:gd name="T72" fmla="*/ 12 w 12"/>
                <a:gd name="T73" fmla="*/ 4 h 4"/>
                <a:gd name="T74" fmla="*/ 12 w 12"/>
                <a:gd name="T75" fmla="*/ 0 h 4"/>
                <a:gd name="T76" fmla="*/ 12 w 12"/>
                <a:gd name="T77" fmla="*/ 0 h 4"/>
                <a:gd name="T78" fmla="*/ 12 w 12"/>
                <a:gd name="T79" fmla="*/ 0 h 4"/>
                <a:gd name="T80" fmla="*/ 12 w 12"/>
                <a:gd name="T81" fmla="*/ 0 h 4"/>
                <a:gd name="T82" fmla="*/ 12 w 12"/>
                <a:gd name="T83" fmla="*/ 0 h 4"/>
                <a:gd name="T84" fmla="*/ 8 w 12"/>
                <a:gd name="T85" fmla="*/ 0 h 4"/>
                <a:gd name="T86" fmla="*/ 8 w 12"/>
                <a:gd name="T87" fmla="*/ 0 h 4"/>
                <a:gd name="T88" fmla="*/ 8 w 12"/>
                <a:gd name="T89" fmla="*/ 0 h 4"/>
                <a:gd name="T90" fmla="*/ 8 w 12"/>
                <a:gd name="T91" fmla="*/ 0 h 4"/>
                <a:gd name="T92" fmla="*/ 8 w 12"/>
                <a:gd name="T93" fmla="*/ 0 h 4"/>
                <a:gd name="T94" fmla="*/ 8 w 12"/>
                <a:gd name="T95" fmla="*/ 0 h 4"/>
                <a:gd name="T96" fmla="*/ 12 w 12"/>
                <a:gd name="T97" fmla="*/ 0 h 4"/>
                <a:gd name="T98" fmla="*/ 12 w 12"/>
                <a:gd name="T99" fmla="*/ 0 h 4"/>
                <a:gd name="T100" fmla="*/ 12 w 12"/>
                <a:gd name="T101" fmla="*/ 0 h 4"/>
                <a:gd name="T102" fmla="*/ 12 w 12"/>
                <a:gd name="T103" fmla="*/ 4 h 4"/>
                <a:gd name="T104" fmla="*/ 12 w 12"/>
                <a:gd name="T105" fmla="*/ 4 h 4"/>
                <a:gd name="T106" fmla="*/ 12 w 12"/>
                <a:gd name="T107" fmla="*/ 4 h 4"/>
                <a:gd name="T108" fmla="*/ 12 w 12"/>
                <a:gd name="T109" fmla="*/ 4 h 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"/>
                <a:gd name="T166" fmla="*/ 0 h 4"/>
                <a:gd name="T167" fmla="*/ 12 w 12"/>
                <a:gd name="T168" fmla="*/ 4 h 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" h="4">
                  <a:moveTo>
                    <a:pt x="4" y="4"/>
                  </a:move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5" name="Freeform 381">
              <a:extLst>
                <a:ext uri="{FF2B5EF4-FFF2-40B4-BE49-F238E27FC236}">
                  <a16:creationId xmlns:a16="http://schemas.microsoft.com/office/drawing/2014/main" id="{4258688D-ED4C-464E-A705-744BF2D13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3763" y="4758823"/>
              <a:ext cx="18198" cy="21837"/>
            </a:xfrm>
            <a:custGeom>
              <a:avLst/>
              <a:gdLst>
                <a:gd name="T0" fmla="*/ 16 w 20"/>
                <a:gd name="T1" fmla="*/ 4 h 24"/>
                <a:gd name="T2" fmla="*/ 16 w 20"/>
                <a:gd name="T3" fmla="*/ 4 h 24"/>
                <a:gd name="T4" fmla="*/ 20 w 20"/>
                <a:gd name="T5" fmla="*/ 4 h 24"/>
                <a:gd name="T6" fmla="*/ 20 w 20"/>
                <a:gd name="T7" fmla="*/ 0 h 24"/>
                <a:gd name="T8" fmla="*/ 20 w 20"/>
                <a:gd name="T9" fmla="*/ 4 h 24"/>
                <a:gd name="T10" fmla="*/ 20 w 20"/>
                <a:gd name="T11" fmla="*/ 4 h 24"/>
                <a:gd name="T12" fmla="*/ 20 w 20"/>
                <a:gd name="T13" fmla="*/ 4 h 24"/>
                <a:gd name="T14" fmla="*/ 16 w 20"/>
                <a:gd name="T15" fmla="*/ 4 h 24"/>
                <a:gd name="T16" fmla="*/ 12 w 20"/>
                <a:gd name="T17" fmla="*/ 12 h 24"/>
                <a:gd name="T18" fmla="*/ 16 w 20"/>
                <a:gd name="T19" fmla="*/ 12 h 24"/>
                <a:gd name="T20" fmla="*/ 16 w 20"/>
                <a:gd name="T21" fmla="*/ 12 h 24"/>
                <a:gd name="T22" fmla="*/ 16 w 20"/>
                <a:gd name="T23" fmla="*/ 12 h 24"/>
                <a:gd name="T24" fmla="*/ 12 w 20"/>
                <a:gd name="T25" fmla="*/ 12 h 24"/>
                <a:gd name="T26" fmla="*/ 12 w 20"/>
                <a:gd name="T27" fmla="*/ 16 h 24"/>
                <a:gd name="T28" fmla="*/ 16 w 20"/>
                <a:gd name="T29" fmla="*/ 20 h 24"/>
                <a:gd name="T30" fmla="*/ 12 w 20"/>
                <a:gd name="T31" fmla="*/ 24 h 24"/>
                <a:gd name="T32" fmla="*/ 12 w 20"/>
                <a:gd name="T33" fmla="*/ 24 h 24"/>
                <a:gd name="T34" fmla="*/ 8 w 20"/>
                <a:gd name="T35" fmla="*/ 24 h 24"/>
                <a:gd name="T36" fmla="*/ 4 w 20"/>
                <a:gd name="T37" fmla="*/ 24 h 24"/>
                <a:gd name="T38" fmla="*/ 0 w 20"/>
                <a:gd name="T39" fmla="*/ 24 h 24"/>
                <a:gd name="T40" fmla="*/ 0 w 20"/>
                <a:gd name="T41" fmla="*/ 24 h 24"/>
                <a:gd name="T42" fmla="*/ 0 w 20"/>
                <a:gd name="T43" fmla="*/ 24 h 24"/>
                <a:gd name="T44" fmla="*/ 0 w 20"/>
                <a:gd name="T45" fmla="*/ 24 h 24"/>
                <a:gd name="T46" fmla="*/ 8 w 20"/>
                <a:gd name="T47" fmla="*/ 20 h 24"/>
                <a:gd name="T48" fmla="*/ 8 w 20"/>
                <a:gd name="T49" fmla="*/ 20 h 24"/>
                <a:gd name="T50" fmla="*/ 8 w 20"/>
                <a:gd name="T51" fmla="*/ 16 h 24"/>
                <a:gd name="T52" fmla="*/ 4 w 20"/>
                <a:gd name="T53" fmla="*/ 12 h 24"/>
                <a:gd name="T54" fmla="*/ 4 w 20"/>
                <a:gd name="T55" fmla="*/ 12 h 24"/>
                <a:gd name="T56" fmla="*/ 4 w 20"/>
                <a:gd name="T57" fmla="*/ 12 h 24"/>
                <a:gd name="T58" fmla="*/ 8 w 20"/>
                <a:gd name="T59" fmla="*/ 12 h 24"/>
                <a:gd name="T60" fmla="*/ 8 w 20"/>
                <a:gd name="T61" fmla="*/ 12 h 24"/>
                <a:gd name="T62" fmla="*/ 12 w 20"/>
                <a:gd name="T63" fmla="*/ 12 h 24"/>
                <a:gd name="T64" fmla="*/ 12 w 20"/>
                <a:gd name="T65" fmla="*/ 12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24"/>
                <a:gd name="T101" fmla="*/ 20 w 20"/>
                <a:gd name="T102" fmla="*/ 24 h 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24">
                  <a:moveTo>
                    <a:pt x="16" y="4"/>
                  </a:moveTo>
                  <a:lnTo>
                    <a:pt x="16" y="4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6" y="4"/>
                  </a:lnTo>
                  <a:close/>
                  <a:moveTo>
                    <a:pt x="12" y="12"/>
                  </a:moveTo>
                  <a:lnTo>
                    <a:pt x="12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8" y="20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6" name="Freeform 382">
              <a:extLst>
                <a:ext uri="{FF2B5EF4-FFF2-40B4-BE49-F238E27FC236}">
                  <a16:creationId xmlns:a16="http://schemas.microsoft.com/office/drawing/2014/main" id="{A4EDCAA4-9402-4D74-BD07-D21C77294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519" y="4763373"/>
              <a:ext cx="910" cy="364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4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0 w 1"/>
                <a:gd name="T21" fmla="*/ 0 h 4"/>
                <a:gd name="T22" fmla="*/ 0 w 1"/>
                <a:gd name="T23" fmla="*/ 0 h 4"/>
                <a:gd name="T24" fmla="*/ 0 w 1"/>
                <a:gd name="T25" fmla="*/ 0 h 4"/>
                <a:gd name="T26" fmla="*/ 0 w 1"/>
                <a:gd name="T27" fmla="*/ 0 h 4"/>
                <a:gd name="T28" fmla="*/ 0 w 1"/>
                <a:gd name="T29" fmla="*/ 0 h 4"/>
                <a:gd name="T30" fmla="*/ 0 w 1"/>
                <a:gd name="T31" fmla="*/ 4 h 4"/>
                <a:gd name="T32" fmla="*/ 0 w 1"/>
                <a:gd name="T33" fmla="*/ 4 h 4"/>
                <a:gd name="T34" fmla="*/ 0 w 1"/>
                <a:gd name="T35" fmla="*/ 4 h 4"/>
                <a:gd name="T36" fmla="*/ 0 w 1"/>
                <a:gd name="T37" fmla="*/ 4 h 4"/>
                <a:gd name="T38" fmla="*/ 0 w 1"/>
                <a:gd name="T39" fmla="*/ 4 h 4"/>
                <a:gd name="T40" fmla="*/ 0 w 1"/>
                <a:gd name="T41" fmla="*/ 4 h 4"/>
                <a:gd name="T42" fmla="*/ 0 w 1"/>
                <a:gd name="T43" fmla="*/ 4 h 4"/>
                <a:gd name="T44" fmla="*/ 0 w 1"/>
                <a:gd name="T45" fmla="*/ 4 h 4"/>
                <a:gd name="T46" fmla="*/ 0 w 1"/>
                <a:gd name="T47" fmla="*/ 4 h 4"/>
                <a:gd name="T48" fmla="*/ 0 w 1"/>
                <a:gd name="T49" fmla="*/ 4 h 4"/>
                <a:gd name="T50" fmla="*/ 0 w 1"/>
                <a:gd name="T51" fmla="*/ 4 h 4"/>
                <a:gd name="T52" fmla="*/ 0 w 1"/>
                <a:gd name="T53" fmla="*/ 4 h 4"/>
                <a:gd name="T54" fmla="*/ 0 w 1"/>
                <a:gd name="T55" fmla="*/ 4 h 4"/>
                <a:gd name="T56" fmla="*/ 0 w 1"/>
                <a:gd name="T57" fmla="*/ 4 h 4"/>
                <a:gd name="T58" fmla="*/ 0 w 1"/>
                <a:gd name="T59" fmla="*/ 4 h 4"/>
                <a:gd name="T60" fmla="*/ 0 w 1"/>
                <a:gd name="T61" fmla="*/ 4 h 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"/>
                <a:gd name="T94" fmla="*/ 0 h 4"/>
                <a:gd name="T95" fmla="*/ 1 w 1"/>
                <a:gd name="T96" fmla="*/ 4 h 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7" name="Freeform 383">
              <a:extLst>
                <a:ext uri="{FF2B5EF4-FFF2-40B4-BE49-F238E27FC236}">
                  <a16:creationId xmlns:a16="http://schemas.microsoft.com/office/drawing/2014/main" id="{B1550864-959F-4D67-933C-8314369CA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403" y="4781570"/>
              <a:ext cx="910" cy="364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0 w 1"/>
                <a:gd name="T5" fmla="*/ 0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4 h 4"/>
                <a:gd name="T12" fmla="*/ 0 w 1"/>
                <a:gd name="T13" fmla="*/ 4 h 4"/>
                <a:gd name="T14" fmla="*/ 0 w 1"/>
                <a:gd name="T15" fmla="*/ 4 h 4"/>
                <a:gd name="T16" fmla="*/ 0 w 1"/>
                <a:gd name="T17" fmla="*/ 4 h 4"/>
                <a:gd name="T18" fmla="*/ 0 w 1"/>
                <a:gd name="T19" fmla="*/ 4 h 4"/>
                <a:gd name="T20" fmla="*/ 0 w 1"/>
                <a:gd name="T21" fmla="*/ 4 h 4"/>
                <a:gd name="T22" fmla="*/ 0 w 1"/>
                <a:gd name="T23" fmla="*/ 4 h 4"/>
                <a:gd name="T24" fmla="*/ 0 w 1"/>
                <a:gd name="T25" fmla="*/ 4 h 4"/>
                <a:gd name="T26" fmla="*/ 0 w 1"/>
                <a:gd name="T27" fmla="*/ 0 h 4"/>
                <a:gd name="T28" fmla="*/ 0 w 1"/>
                <a:gd name="T29" fmla="*/ 0 h 4"/>
                <a:gd name="T30" fmla="*/ 0 w 1"/>
                <a:gd name="T31" fmla="*/ 0 h 4"/>
                <a:gd name="T32" fmla="*/ 0 w 1"/>
                <a:gd name="T33" fmla="*/ 0 h 4"/>
                <a:gd name="T34" fmla="*/ 0 w 1"/>
                <a:gd name="T35" fmla="*/ 0 h 4"/>
                <a:gd name="T36" fmla="*/ 0 w 1"/>
                <a:gd name="T37" fmla="*/ 0 h 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"/>
                <a:gd name="T58" fmla="*/ 0 h 4"/>
                <a:gd name="T59" fmla="*/ 1 w 1"/>
                <a:gd name="T60" fmla="*/ 4 h 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8" name="Freeform 384">
              <a:extLst>
                <a:ext uri="{FF2B5EF4-FFF2-40B4-BE49-F238E27FC236}">
                  <a16:creationId xmlns:a16="http://schemas.microsoft.com/office/drawing/2014/main" id="{04D2FCC4-5D19-4604-8723-41E150E97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124" y="4705139"/>
              <a:ext cx="910" cy="364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0 h 4"/>
                <a:gd name="T8" fmla="*/ 0 w 1"/>
                <a:gd name="T9" fmla="*/ 0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0 w 1"/>
                <a:gd name="T21" fmla="*/ 4 h 4"/>
                <a:gd name="T22" fmla="*/ 0 w 1"/>
                <a:gd name="T23" fmla="*/ 4 h 4"/>
                <a:gd name="T24" fmla="*/ 0 w 1"/>
                <a:gd name="T25" fmla="*/ 4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"/>
                <a:gd name="T40" fmla="*/ 0 h 4"/>
                <a:gd name="T41" fmla="*/ 1 w 1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9" name="Freeform 385">
              <a:extLst>
                <a:ext uri="{FF2B5EF4-FFF2-40B4-BE49-F238E27FC236}">
                  <a16:creationId xmlns:a16="http://schemas.microsoft.com/office/drawing/2014/main" id="{333C89D6-E226-4CAB-A91A-84D914AFB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106" y="4365750"/>
              <a:ext cx="3640" cy="364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0 w 4"/>
                <a:gd name="T11" fmla="*/ 0 h 4"/>
                <a:gd name="T12" fmla="*/ 4 w 4"/>
                <a:gd name="T13" fmla="*/ 0 h 4"/>
                <a:gd name="T14" fmla="*/ 0 w 4"/>
                <a:gd name="T15" fmla="*/ 0 h 4"/>
                <a:gd name="T16" fmla="*/ 0 w 4"/>
                <a:gd name="T17" fmla="*/ 0 h 4"/>
                <a:gd name="T18" fmla="*/ 0 w 4"/>
                <a:gd name="T19" fmla="*/ 4 h 4"/>
                <a:gd name="T20" fmla="*/ 0 w 4"/>
                <a:gd name="T21" fmla="*/ 4 h 4"/>
                <a:gd name="T22" fmla="*/ 0 w 4"/>
                <a:gd name="T23" fmla="*/ 4 h 4"/>
                <a:gd name="T24" fmla="*/ 0 w 4"/>
                <a:gd name="T25" fmla="*/ 4 h 4"/>
                <a:gd name="T26" fmla="*/ 0 w 4"/>
                <a:gd name="T27" fmla="*/ 4 h 4"/>
                <a:gd name="T28" fmla="*/ 0 w 4"/>
                <a:gd name="T29" fmla="*/ 4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4"/>
                <a:gd name="T47" fmla="*/ 4 w 4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0" name="Freeform 386">
              <a:extLst>
                <a:ext uri="{FF2B5EF4-FFF2-40B4-BE49-F238E27FC236}">
                  <a16:creationId xmlns:a16="http://schemas.microsoft.com/office/drawing/2014/main" id="{7063E4D3-4A01-4AA8-A20A-02538B6A0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4479" y="4464018"/>
              <a:ext cx="87350" cy="105547"/>
            </a:xfrm>
            <a:custGeom>
              <a:avLst/>
              <a:gdLst>
                <a:gd name="T0" fmla="*/ 56 w 96"/>
                <a:gd name="T1" fmla="*/ 52 h 116"/>
                <a:gd name="T2" fmla="*/ 52 w 96"/>
                <a:gd name="T3" fmla="*/ 48 h 116"/>
                <a:gd name="T4" fmla="*/ 68 w 96"/>
                <a:gd name="T5" fmla="*/ 56 h 116"/>
                <a:gd name="T6" fmla="*/ 68 w 96"/>
                <a:gd name="T7" fmla="*/ 56 h 116"/>
                <a:gd name="T8" fmla="*/ 88 w 96"/>
                <a:gd name="T9" fmla="*/ 88 h 116"/>
                <a:gd name="T10" fmla="*/ 96 w 96"/>
                <a:gd name="T11" fmla="*/ 88 h 116"/>
                <a:gd name="T12" fmla="*/ 24 w 96"/>
                <a:gd name="T13" fmla="*/ 0 h 116"/>
                <a:gd name="T14" fmla="*/ 28 w 96"/>
                <a:gd name="T15" fmla="*/ 8 h 116"/>
                <a:gd name="T16" fmla="*/ 28 w 96"/>
                <a:gd name="T17" fmla="*/ 12 h 116"/>
                <a:gd name="T18" fmla="*/ 28 w 96"/>
                <a:gd name="T19" fmla="*/ 16 h 116"/>
                <a:gd name="T20" fmla="*/ 28 w 96"/>
                <a:gd name="T21" fmla="*/ 12 h 116"/>
                <a:gd name="T22" fmla="*/ 24 w 96"/>
                <a:gd name="T23" fmla="*/ 4 h 116"/>
                <a:gd name="T24" fmla="*/ 16 w 96"/>
                <a:gd name="T25" fmla="*/ 0 h 116"/>
                <a:gd name="T26" fmla="*/ 4 w 96"/>
                <a:gd name="T27" fmla="*/ 4 h 116"/>
                <a:gd name="T28" fmla="*/ 16 w 96"/>
                <a:gd name="T29" fmla="*/ 4 h 116"/>
                <a:gd name="T30" fmla="*/ 4 w 96"/>
                <a:gd name="T31" fmla="*/ 8 h 116"/>
                <a:gd name="T32" fmla="*/ 40 w 96"/>
                <a:gd name="T33" fmla="*/ 28 h 116"/>
                <a:gd name="T34" fmla="*/ 44 w 96"/>
                <a:gd name="T35" fmla="*/ 36 h 116"/>
                <a:gd name="T36" fmla="*/ 44 w 96"/>
                <a:gd name="T37" fmla="*/ 40 h 116"/>
                <a:gd name="T38" fmla="*/ 44 w 96"/>
                <a:gd name="T39" fmla="*/ 36 h 116"/>
                <a:gd name="T40" fmla="*/ 40 w 96"/>
                <a:gd name="T41" fmla="*/ 28 h 116"/>
                <a:gd name="T42" fmla="*/ 12 w 96"/>
                <a:gd name="T43" fmla="*/ 32 h 116"/>
                <a:gd name="T44" fmla="*/ 16 w 96"/>
                <a:gd name="T45" fmla="*/ 40 h 116"/>
                <a:gd name="T46" fmla="*/ 20 w 96"/>
                <a:gd name="T47" fmla="*/ 48 h 116"/>
                <a:gd name="T48" fmla="*/ 12 w 96"/>
                <a:gd name="T49" fmla="*/ 48 h 116"/>
                <a:gd name="T50" fmla="*/ 12 w 96"/>
                <a:gd name="T51" fmla="*/ 44 h 116"/>
                <a:gd name="T52" fmla="*/ 12 w 96"/>
                <a:gd name="T53" fmla="*/ 40 h 116"/>
                <a:gd name="T54" fmla="*/ 24 w 96"/>
                <a:gd name="T55" fmla="*/ 36 h 116"/>
                <a:gd name="T56" fmla="*/ 20 w 96"/>
                <a:gd name="T57" fmla="*/ 52 h 116"/>
                <a:gd name="T58" fmla="*/ 24 w 96"/>
                <a:gd name="T59" fmla="*/ 52 h 116"/>
                <a:gd name="T60" fmla="*/ 20 w 96"/>
                <a:gd name="T61" fmla="*/ 60 h 116"/>
                <a:gd name="T62" fmla="*/ 16 w 96"/>
                <a:gd name="T63" fmla="*/ 56 h 116"/>
                <a:gd name="T64" fmla="*/ 48 w 96"/>
                <a:gd name="T65" fmla="*/ 64 h 116"/>
                <a:gd name="T66" fmla="*/ 48 w 96"/>
                <a:gd name="T67" fmla="*/ 60 h 116"/>
                <a:gd name="T68" fmla="*/ 60 w 96"/>
                <a:gd name="T69" fmla="*/ 72 h 116"/>
                <a:gd name="T70" fmla="*/ 64 w 96"/>
                <a:gd name="T71" fmla="*/ 72 h 116"/>
                <a:gd name="T72" fmla="*/ 56 w 96"/>
                <a:gd name="T73" fmla="*/ 64 h 116"/>
                <a:gd name="T74" fmla="*/ 72 w 96"/>
                <a:gd name="T75" fmla="*/ 76 h 116"/>
                <a:gd name="T76" fmla="*/ 72 w 96"/>
                <a:gd name="T77" fmla="*/ 92 h 116"/>
                <a:gd name="T78" fmla="*/ 76 w 96"/>
                <a:gd name="T79" fmla="*/ 84 h 116"/>
                <a:gd name="T80" fmla="*/ 76 w 96"/>
                <a:gd name="T81" fmla="*/ 80 h 116"/>
                <a:gd name="T82" fmla="*/ 76 w 96"/>
                <a:gd name="T83" fmla="*/ 88 h 116"/>
                <a:gd name="T84" fmla="*/ 80 w 96"/>
                <a:gd name="T85" fmla="*/ 116 h 116"/>
                <a:gd name="T86" fmla="*/ 84 w 96"/>
                <a:gd name="T87" fmla="*/ 108 h 116"/>
                <a:gd name="T88" fmla="*/ 88 w 96"/>
                <a:gd name="T89" fmla="*/ 108 h 116"/>
                <a:gd name="T90" fmla="*/ 88 w 96"/>
                <a:gd name="T91" fmla="*/ 112 h 116"/>
                <a:gd name="T92" fmla="*/ 84 w 96"/>
                <a:gd name="T93" fmla="*/ 112 h 11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6"/>
                <a:gd name="T142" fmla="*/ 0 h 116"/>
                <a:gd name="T143" fmla="*/ 96 w 96"/>
                <a:gd name="T144" fmla="*/ 116 h 11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6" h="116">
                  <a:moveTo>
                    <a:pt x="56" y="52"/>
                  </a:moveTo>
                  <a:lnTo>
                    <a:pt x="52" y="52"/>
                  </a:lnTo>
                  <a:lnTo>
                    <a:pt x="56" y="52"/>
                  </a:lnTo>
                  <a:lnTo>
                    <a:pt x="52" y="48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52"/>
                  </a:lnTo>
                  <a:close/>
                  <a:moveTo>
                    <a:pt x="68" y="56"/>
                  </a:moveTo>
                  <a:lnTo>
                    <a:pt x="68" y="52"/>
                  </a:lnTo>
                  <a:lnTo>
                    <a:pt x="72" y="56"/>
                  </a:lnTo>
                  <a:lnTo>
                    <a:pt x="68" y="56"/>
                  </a:lnTo>
                  <a:close/>
                  <a:moveTo>
                    <a:pt x="96" y="88"/>
                  </a:moveTo>
                  <a:lnTo>
                    <a:pt x="92" y="88"/>
                  </a:lnTo>
                  <a:lnTo>
                    <a:pt x="88" y="88"/>
                  </a:lnTo>
                  <a:lnTo>
                    <a:pt x="88" y="84"/>
                  </a:lnTo>
                  <a:lnTo>
                    <a:pt x="92" y="84"/>
                  </a:lnTo>
                  <a:lnTo>
                    <a:pt x="96" y="88"/>
                  </a:lnTo>
                  <a:close/>
                  <a:moveTo>
                    <a:pt x="16" y="0"/>
                  </a:moveTo>
                  <a:lnTo>
                    <a:pt x="2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32" y="8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4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close/>
                  <a:moveTo>
                    <a:pt x="4" y="8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8"/>
                  </a:lnTo>
                  <a:close/>
                  <a:moveTo>
                    <a:pt x="36" y="24"/>
                  </a:moveTo>
                  <a:lnTo>
                    <a:pt x="36" y="28"/>
                  </a:lnTo>
                  <a:lnTo>
                    <a:pt x="40" y="28"/>
                  </a:lnTo>
                  <a:lnTo>
                    <a:pt x="40" y="32"/>
                  </a:lnTo>
                  <a:lnTo>
                    <a:pt x="44" y="32"/>
                  </a:lnTo>
                  <a:lnTo>
                    <a:pt x="44" y="36"/>
                  </a:lnTo>
                  <a:lnTo>
                    <a:pt x="44" y="40"/>
                  </a:lnTo>
                  <a:lnTo>
                    <a:pt x="44" y="44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36" y="28"/>
                  </a:lnTo>
                  <a:lnTo>
                    <a:pt x="36" y="24"/>
                  </a:lnTo>
                  <a:close/>
                  <a:moveTo>
                    <a:pt x="12" y="32"/>
                  </a:moveTo>
                  <a:lnTo>
                    <a:pt x="16" y="32"/>
                  </a:lnTo>
                  <a:lnTo>
                    <a:pt x="16" y="36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4"/>
                  </a:lnTo>
                  <a:lnTo>
                    <a:pt x="20" y="48"/>
                  </a:lnTo>
                  <a:lnTo>
                    <a:pt x="16" y="52"/>
                  </a:lnTo>
                  <a:lnTo>
                    <a:pt x="16" y="48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2" y="36"/>
                  </a:lnTo>
                  <a:lnTo>
                    <a:pt x="12" y="32"/>
                  </a:lnTo>
                  <a:close/>
                  <a:moveTo>
                    <a:pt x="24" y="36"/>
                  </a:moveTo>
                  <a:lnTo>
                    <a:pt x="28" y="36"/>
                  </a:lnTo>
                  <a:lnTo>
                    <a:pt x="24" y="36"/>
                  </a:lnTo>
                  <a:close/>
                  <a:moveTo>
                    <a:pt x="20" y="52"/>
                  </a:moveTo>
                  <a:lnTo>
                    <a:pt x="20" y="56"/>
                  </a:lnTo>
                  <a:lnTo>
                    <a:pt x="20" y="52"/>
                  </a:lnTo>
                  <a:lnTo>
                    <a:pt x="24" y="52"/>
                  </a:lnTo>
                  <a:lnTo>
                    <a:pt x="24" y="56"/>
                  </a:lnTo>
                  <a:lnTo>
                    <a:pt x="24" y="60"/>
                  </a:lnTo>
                  <a:lnTo>
                    <a:pt x="20" y="60"/>
                  </a:lnTo>
                  <a:lnTo>
                    <a:pt x="24" y="60"/>
                  </a:lnTo>
                  <a:lnTo>
                    <a:pt x="20" y="60"/>
                  </a:lnTo>
                  <a:lnTo>
                    <a:pt x="16" y="56"/>
                  </a:lnTo>
                  <a:lnTo>
                    <a:pt x="20" y="52"/>
                  </a:lnTo>
                  <a:close/>
                  <a:moveTo>
                    <a:pt x="48" y="60"/>
                  </a:moveTo>
                  <a:lnTo>
                    <a:pt x="48" y="64"/>
                  </a:lnTo>
                  <a:lnTo>
                    <a:pt x="44" y="64"/>
                  </a:lnTo>
                  <a:lnTo>
                    <a:pt x="44" y="60"/>
                  </a:lnTo>
                  <a:lnTo>
                    <a:pt x="48" y="60"/>
                  </a:lnTo>
                  <a:close/>
                  <a:moveTo>
                    <a:pt x="56" y="64"/>
                  </a:moveTo>
                  <a:lnTo>
                    <a:pt x="60" y="68"/>
                  </a:lnTo>
                  <a:lnTo>
                    <a:pt x="60" y="72"/>
                  </a:lnTo>
                  <a:lnTo>
                    <a:pt x="64" y="72"/>
                  </a:lnTo>
                  <a:lnTo>
                    <a:pt x="64" y="76"/>
                  </a:lnTo>
                  <a:lnTo>
                    <a:pt x="64" y="72"/>
                  </a:lnTo>
                  <a:lnTo>
                    <a:pt x="60" y="72"/>
                  </a:lnTo>
                  <a:lnTo>
                    <a:pt x="60" y="68"/>
                  </a:lnTo>
                  <a:lnTo>
                    <a:pt x="56" y="64"/>
                  </a:lnTo>
                  <a:close/>
                  <a:moveTo>
                    <a:pt x="76" y="80"/>
                  </a:moveTo>
                  <a:lnTo>
                    <a:pt x="72" y="80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76" y="80"/>
                  </a:lnTo>
                  <a:close/>
                  <a:moveTo>
                    <a:pt x="72" y="92"/>
                  </a:moveTo>
                  <a:lnTo>
                    <a:pt x="72" y="88"/>
                  </a:lnTo>
                  <a:lnTo>
                    <a:pt x="76" y="88"/>
                  </a:lnTo>
                  <a:lnTo>
                    <a:pt x="76" y="84"/>
                  </a:lnTo>
                  <a:lnTo>
                    <a:pt x="80" y="84"/>
                  </a:lnTo>
                  <a:lnTo>
                    <a:pt x="76" y="84"/>
                  </a:lnTo>
                  <a:lnTo>
                    <a:pt x="76" y="80"/>
                  </a:lnTo>
                  <a:lnTo>
                    <a:pt x="80" y="80"/>
                  </a:lnTo>
                  <a:lnTo>
                    <a:pt x="80" y="84"/>
                  </a:lnTo>
                  <a:lnTo>
                    <a:pt x="76" y="88"/>
                  </a:lnTo>
                  <a:lnTo>
                    <a:pt x="72" y="88"/>
                  </a:lnTo>
                  <a:lnTo>
                    <a:pt x="72" y="92"/>
                  </a:lnTo>
                  <a:close/>
                  <a:moveTo>
                    <a:pt x="80" y="116"/>
                  </a:moveTo>
                  <a:lnTo>
                    <a:pt x="80" y="112"/>
                  </a:lnTo>
                  <a:lnTo>
                    <a:pt x="84" y="112"/>
                  </a:lnTo>
                  <a:lnTo>
                    <a:pt x="84" y="108"/>
                  </a:lnTo>
                  <a:lnTo>
                    <a:pt x="88" y="108"/>
                  </a:lnTo>
                  <a:lnTo>
                    <a:pt x="88" y="112"/>
                  </a:lnTo>
                  <a:lnTo>
                    <a:pt x="88" y="108"/>
                  </a:lnTo>
                  <a:lnTo>
                    <a:pt x="92" y="108"/>
                  </a:lnTo>
                  <a:lnTo>
                    <a:pt x="92" y="112"/>
                  </a:lnTo>
                  <a:lnTo>
                    <a:pt x="88" y="112"/>
                  </a:lnTo>
                  <a:lnTo>
                    <a:pt x="88" y="116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80" y="116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1" name="Freeform 387">
              <a:extLst>
                <a:ext uri="{FF2B5EF4-FFF2-40B4-BE49-F238E27FC236}">
                  <a16:creationId xmlns:a16="http://schemas.microsoft.com/office/drawing/2014/main" id="{5536AA5C-D3D3-4FBB-816E-E10FC919F7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2748" y="4551368"/>
              <a:ext cx="10919" cy="7279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8 h 8"/>
                <a:gd name="T4" fmla="*/ 12 w 12"/>
                <a:gd name="T5" fmla="*/ 8 h 8"/>
                <a:gd name="T6" fmla="*/ 12 w 12"/>
                <a:gd name="T7" fmla="*/ 8 h 8"/>
                <a:gd name="T8" fmla="*/ 12 w 12"/>
                <a:gd name="T9" fmla="*/ 8 h 8"/>
                <a:gd name="T10" fmla="*/ 0 w 12"/>
                <a:gd name="T11" fmla="*/ 0 h 8"/>
                <a:gd name="T12" fmla="*/ 0 w 12"/>
                <a:gd name="T13" fmla="*/ 0 h 8"/>
                <a:gd name="T14" fmla="*/ 0 w 12"/>
                <a:gd name="T15" fmla="*/ 0 h 8"/>
                <a:gd name="T16" fmla="*/ 0 w 12"/>
                <a:gd name="T17" fmla="*/ 0 h 8"/>
                <a:gd name="T18" fmla="*/ 0 w 12"/>
                <a:gd name="T19" fmla="*/ 0 h 8"/>
                <a:gd name="T20" fmla="*/ 0 w 12"/>
                <a:gd name="T21" fmla="*/ 0 h 8"/>
                <a:gd name="T22" fmla="*/ 0 w 12"/>
                <a:gd name="T23" fmla="*/ 0 h 8"/>
                <a:gd name="T24" fmla="*/ 0 w 12"/>
                <a:gd name="T25" fmla="*/ 0 h 8"/>
                <a:gd name="T26" fmla="*/ 0 w 12"/>
                <a:gd name="T27" fmla="*/ 0 h 8"/>
                <a:gd name="T28" fmla="*/ 0 w 12"/>
                <a:gd name="T29" fmla="*/ 0 h 8"/>
                <a:gd name="T30" fmla="*/ 0 w 12"/>
                <a:gd name="T31" fmla="*/ 0 h 8"/>
                <a:gd name="T32" fmla="*/ 0 w 12"/>
                <a:gd name="T33" fmla="*/ 0 h 8"/>
                <a:gd name="T34" fmla="*/ 0 w 12"/>
                <a:gd name="T35" fmla="*/ 0 h 8"/>
                <a:gd name="T36" fmla="*/ 4 w 12"/>
                <a:gd name="T37" fmla="*/ 4 h 8"/>
                <a:gd name="T38" fmla="*/ 4 w 12"/>
                <a:gd name="T39" fmla="*/ 4 h 8"/>
                <a:gd name="T40" fmla="*/ 4 w 12"/>
                <a:gd name="T41" fmla="*/ 4 h 8"/>
                <a:gd name="T42" fmla="*/ 4 w 12"/>
                <a:gd name="T43" fmla="*/ 0 h 8"/>
                <a:gd name="T44" fmla="*/ 4 w 12"/>
                <a:gd name="T45" fmla="*/ 0 h 8"/>
                <a:gd name="T46" fmla="*/ 4 w 12"/>
                <a:gd name="T47" fmla="*/ 0 h 8"/>
                <a:gd name="T48" fmla="*/ 4 w 12"/>
                <a:gd name="T49" fmla="*/ 0 h 8"/>
                <a:gd name="T50" fmla="*/ 0 w 12"/>
                <a:gd name="T51" fmla="*/ 4 h 8"/>
                <a:gd name="T52" fmla="*/ 0 w 12"/>
                <a:gd name="T53" fmla="*/ 4 h 8"/>
                <a:gd name="T54" fmla="*/ 0 w 12"/>
                <a:gd name="T55" fmla="*/ 0 h 8"/>
                <a:gd name="T56" fmla="*/ 0 w 12"/>
                <a:gd name="T57" fmla="*/ 0 h 8"/>
                <a:gd name="T58" fmla="*/ 0 w 12"/>
                <a:gd name="T59" fmla="*/ 0 h 8"/>
                <a:gd name="T60" fmla="*/ 4 w 12"/>
                <a:gd name="T61" fmla="*/ 0 h 8"/>
                <a:gd name="T62" fmla="*/ 4 w 12"/>
                <a:gd name="T63" fmla="*/ 0 h 8"/>
                <a:gd name="T64" fmla="*/ 4 w 12"/>
                <a:gd name="T65" fmla="*/ 0 h 8"/>
                <a:gd name="T66" fmla="*/ 4 w 12"/>
                <a:gd name="T67" fmla="*/ 0 h 8"/>
                <a:gd name="T68" fmla="*/ 4 w 12"/>
                <a:gd name="T69" fmla="*/ 4 h 8"/>
                <a:gd name="T70" fmla="*/ 4 w 12"/>
                <a:gd name="T71" fmla="*/ 4 h 8"/>
                <a:gd name="T72" fmla="*/ 4 w 12"/>
                <a:gd name="T73" fmla="*/ 4 h 8"/>
                <a:gd name="T74" fmla="*/ 4 w 12"/>
                <a:gd name="T75" fmla="*/ 4 h 8"/>
                <a:gd name="T76" fmla="*/ 4 w 12"/>
                <a:gd name="T77" fmla="*/ 4 h 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"/>
                <a:gd name="T118" fmla="*/ 0 h 8"/>
                <a:gd name="T119" fmla="*/ 12 w 12"/>
                <a:gd name="T120" fmla="*/ 8 h 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" h="8">
                  <a:moveTo>
                    <a:pt x="12" y="8"/>
                  </a:moveTo>
                  <a:lnTo>
                    <a:pt x="12" y="8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2" name="Freeform 390">
              <a:extLst>
                <a:ext uri="{FF2B5EF4-FFF2-40B4-BE49-F238E27FC236}">
                  <a16:creationId xmlns:a16="http://schemas.microsoft.com/office/drawing/2014/main" id="{DA9D7134-293A-4A0D-8FA8-85FE3D777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115" y="4356651"/>
              <a:ext cx="1820" cy="273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3" name="Rectangle 392">
              <a:extLst>
                <a:ext uri="{FF2B5EF4-FFF2-40B4-BE49-F238E27FC236}">
                  <a16:creationId xmlns:a16="http://schemas.microsoft.com/office/drawing/2014/main" id="{9BF3B786-640B-4A42-BC6C-ED3653165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75" y="4675113"/>
              <a:ext cx="910" cy="91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4" name="Freeform 393">
              <a:extLst>
                <a:ext uri="{FF2B5EF4-FFF2-40B4-BE49-F238E27FC236}">
                  <a16:creationId xmlns:a16="http://schemas.microsoft.com/office/drawing/2014/main" id="{5DC7196E-5AF5-4D31-964A-F2C680ED0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88" y="4479486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5" name="Rectangle 394">
              <a:extLst>
                <a:ext uri="{FF2B5EF4-FFF2-40B4-BE49-F238E27FC236}">
                  <a16:creationId xmlns:a16="http://schemas.microsoft.com/office/drawing/2014/main" id="{0958F32D-6FB6-4A37-A302-1618B594A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96" y="4450370"/>
              <a:ext cx="1820" cy="182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6" name="Freeform 398">
              <a:extLst>
                <a:ext uri="{FF2B5EF4-FFF2-40B4-BE49-F238E27FC236}">
                  <a16:creationId xmlns:a16="http://schemas.microsoft.com/office/drawing/2014/main" id="{F82CDF02-8117-4D23-85BB-EBCB24924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977" y="5251984"/>
              <a:ext cx="3640" cy="364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0 w 4"/>
                <a:gd name="T7" fmla="*/ 0 h 4"/>
                <a:gd name="T8" fmla="*/ 0 w 4"/>
                <a:gd name="T9" fmla="*/ 0 h 4"/>
                <a:gd name="T10" fmla="*/ 0 w 4"/>
                <a:gd name="T11" fmla="*/ 0 h 4"/>
                <a:gd name="T12" fmla="*/ 0 w 4"/>
                <a:gd name="T13" fmla="*/ 0 h 4"/>
                <a:gd name="T14" fmla="*/ 0 w 4"/>
                <a:gd name="T15" fmla="*/ 0 h 4"/>
                <a:gd name="T16" fmla="*/ 4 w 4"/>
                <a:gd name="T17" fmla="*/ 0 h 4"/>
                <a:gd name="T18" fmla="*/ 4 w 4"/>
                <a:gd name="T19" fmla="*/ 0 h 4"/>
                <a:gd name="T20" fmla="*/ 4 w 4"/>
                <a:gd name="T21" fmla="*/ 0 h 4"/>
                <a:gd name="T22" fmla="*/ 0 w 4"/>
                <a:gd name="T23" fmla="*/ 0 h 4"/>
                <a:gd name="T24" fmla="*/ 0 w 4"/>
                <a:gd name="T25" fmla="*/ 4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4"/>
                <a:gd name="T41" fmla="*/ 4 w 4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7" name="Freeform 399">
              <a:extLst>
                <a:ext uri="{FF2B5EF4-FFF2-40B4-BE49-F238E27FC236}">
                  <a16:creationId xmlns:a16="http://schemas.microsoft.com/office/drawing/2014/main" id="{993E62C6-2430-4651-A5CB-B0A3098C8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906" y="5001764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8" name="Freeform 400">
              <a:extLst>
                <a:ext uri="{FF2B5EF4-FFF2-40B4-BE49-F238E27FC236}">
                  <a16:creationId xmlns:a16="http://schemas.microsoft.com/office/drawing/2014/main" id="{8D7358EC-5CF1-4C03-BEE0-88B391F96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99" y="5019962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9" name="Freeform 401">
              <a:extLst>
                <a:ext uri="{FF2B5EF4-FFF2-40B4-BE49-F238E27FC236}">
                  <a16:creationId xmlns:a16="http://schemas.microsoft.com/office/drawing/2014/main" id="{19201439-C850-4035-88C8-4DCB96F1D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19" y="5168274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0" name="Freeform 402">
              <a:extLst>
                <a:ext uri="{FF2B5EF4-FFF2-40B4-BE49-F238E27FC236}">
                  <a16:creationId xmlns:a16="http://schemas.microsoft.com/office/drawing/2014/main" id="{227D9CC4-BC1E-49E5-B6F7-AB6955FC0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74" y="5201940"/>
              <a:ext cx="4549" cy="2730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1" name="Freeform 403">
              <a:extLst>
                <a:ext uri="{FF2B5EF4-FFF2-40B4-BE49-F238E27FC236}">
                  <a16:creationId xmlns:a16="http://schemas.microsoft.com/office/drawing/2014/main" id="{84F19FC0-DACB-42E5-9B69-67B7B4CC8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69" y="5093663"/>
              <a:ext cx="19108" cy="8189"/>
            </a:xfrm>
            <a:custGeom>
              <a:avLst/>
              <a:gdLst>
                <a:gd name="T0" fmla="*/ 2 w 13"/>
                <a:gd name="T1" fmla="*/ 0 h 6"/>
                <a:gd name="T2" fmla="*/ 5 w 13"/>
                <a:gd name="T3" fmla="*/ 0 h 6"/>
                <a:gd name="T4" fmla="*/ 5 w 13"/>
                <a:gd name="T5" fmla="*/ 3 h 6"/>
                <a:gd name="T6" fmla="*/ 2 w 13"/>
                <a:gd name="T7" fmla="*/ 3 h 6"/>
                <a:gd name="T8" fmla="*/ 0 w 13"/>
                <a:gd name="T9" fmla="*/ 1 h 6"/>
                <a:gd name="T10" fmla="*/ 2 w 13"/>
                <a:gd name="T11" fmla="*/ 0 h 6"/>
                <a:gd name="T12" fmla="*/ 13 w 13"/>
                <a:gd name="T13" fmla="*/ 6 h 6"/>
                <a:gd name="T14" fmla="*/ 6 w 13"/>
                <a:gd name="T15" fmla="*/ 4 h 6"/>
                <a:gd name="T16" fmla="*/ 9 w 13"/>
                <a:gd name="T17" fmla="*/ 3 h 6"/>
                <a:gd name="T18" fmla="*/ 13 w 13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"/>
                <a:gd name="T31" fmla="*/ 0 h 6"/>
                <a:gd name="T32" fmla="*/ 13 w 13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" h="6">
                  <a:moveTo>
                    <a:pt x="2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0"/>
                  </a:lnTo>
                  <a:close/>
                  <a:moveTo>
                    <a:pt x="13" y="6"/>
                  </a:moveTo>
                  <a:lnTo>
                    <a:pt x="6" y="4"/>
                  </a:lnTo>
                  <a:lnTo>
                    <a:pt x="9" y="3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2" name="Freeform 404">
              <a:extLst>
                <a:ext uri="{FF2B5EF4-FFF2-40B4-BE49-F238E27FC236}">
                  <a16:creationId xmlns:a16="http://schemas.microsoft.com/office/drawing/2014/main" id="{08A8CD7A-DC9A-445B-B776-37256EDCD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56" y="5103672"/>
              <a:ext cx="2730" cy="2730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3" name="Freeform 405">
              <a:extLst>
                <a:ext uri="{FF2B5EF4-FFF2-40B4-BE49-F238E27FC236}">
                  <a16:creationId xmlns:a16="http://schemas.microsoft.com/office/drawing/2014/main" id="{0231779E-F582-486C-8CA3-7C3E84D11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995" y="5171914"/>
              <a:ext cx="1820" cy="273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0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4" name="Rectangle 406">
              <a:extLst>
                <a:ext uri="{FF2B5EF4-FFF2-40B4-BE49-F238E27FC236}">
                  <a16:creationId xmlns:a16="http://schemas.microsoft.com/office/drawing/2014/main" id="{5D9560BC-DEA2-4260-A1CF-A872BE2E8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68" y="5103672"/>
              <a:ext cx="1820" cy="182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5" name="Rectangle 407">
              <a:extLst>
                <a:ext uri="{FF2B5EF4-FFF2-40B4-BE49-F238E27FC236}">
                  <a16:creationId xmlns:a16="http://schemas.microsoft.com/office/drawing/2014/main" id="{0396366D-C7B1-458B-95D5-5022936AD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234" y="5206490"/>
              <a:ext cx="1820" cy="910"/>
            </a:xfrm>
            <a:prstGeom prst="rect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6" name="Freeform 408">
              <a:extLst>
                <a:ext uri="{FF2B5EF4-FFF2-40B4-BE49-F238E27FC236}">
                  <a16:creationId xmlns:a16="http://schemas.microsoft.com/office/drawing/2014/main" id="{F3FF7854-84A6-4C1E-9ECF-472FAB9D2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70" y="5142797"/>
              <a:ext cx="7279" cy="4549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0 w 5"/>
                <a:gd name="T5" fmla="*/ 0 h 3"/>
                <a:gd name="T6" fmla="*/ 3 w 5"/>
                <a:gd name="T7" fmla="*/ 0 h 3"/>
                <a:gd name="T8" fmla="*/ 5 w 5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"/>
                <a:gd name="T17" fmla="*/ 5 w 5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">
                  <a:moveTo>
                    <a:pt x="5" y="3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47" name="Group 411">
              <a:extLst>
                <a:ext uri="{FF2B5EF4-FFF2-40B4-BE49-F238E27FC236}">
                  <a16:creationId xmlns:a16="http://schemas.microsoft.com/office/drawing/2014/main" id="{1E9FEA0C-665F-44C9-A099-B9BB40EAE1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4667" y="4537719"/>
              <a:ext cx="74611" cy="56413"/>
              <a:chOff x="412" y="2560"/>
              <a:chExt cx="82" cy="62"/>
            </a:xfrm>
            <a:solidFill>
              <a:schemeClr val="bg1">
                <a:lumMod val="85000"/>
              </a:schemeClr>
            </a:solidFill>
          </p:grpSpPr>
          <p:sp>
            <p:nvSpPr>
              <p:cNvPr id="866" name="Freeform 412">
                <a:extLst>
                  <a:ext uri="{FF2B5EF4-FFF2-40B4-BE49-F238E27FC236}">
                    <a16:creationId xmlns:a16="http://schemas.microsoft.com/office/drawing/2014/main" id="{FE2F7438-59BF-4845-A665-02A111128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" y="2595"/>
                <a:ext cx="17" cy="27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7" name="Freeform 413">
                <a:extLst>
                  <a:ext uri="{FF2B5EF4-FFF2-40B4-BE49-F238E27FC236}">
                    <a16:creationId xmlns:a16="http://schemas.microsoft.com/office/drawing/2014/main" id="{5D75809D-6B13-4405-9C91-CD94EF05C1E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2" y="2561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8" name="Freeform 414">
                <a:extLst>
                  <a:ext uri="{FF2B5EF4-FFF2-40B4-BE49-F238E27FC236}">
                    <a16:creationId xmlns:a16="http://schemas.microsoft.com/office/drawing/2014/main" id="{117AF861-6EA6-4F33-9EBD-281837D8B53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3" y="2560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9" name="Freeform 415">
                <a:extLst>
                  <a:ext uri="{FF2B5EF4-FFF2-40B4-BE49-F238E27FC236}">
                    <a16:creationId xmlns:a16="http://schemas.microsoft.com/office/drawing/2014/main" id="{0A6EF8D5-1893-4727-86CD-2E0A16354F4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1" y="2570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0" name="Freeform 416">
                <a:extLst>
                  <a:ext uri="{FF2B5EF4-FFF2-40B4-BE49-F238E27FC236}">
                    <a16:creationId xmlns:a16="http://schemas.microsoft.com/office/drawing/2014/main" id="{82241331-4CCF-4386-BB59-2E520683A43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58" y="2575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1" name="Freeform 417">
                <a:extLst>
                  <a:ext uri="{FF2B5EF4-FFF2-40B4-BE49-F238E27FC236}">
                    <a16:creationId xmlns:a16="http://schemas.microsoft.com/office/drawing/2014/main" id="{CFD2386C-D73B-436D-A254-FD6B6999F9E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70" y="2585"/>
                <a:ext cx="6" cy="6"/>
              </a:xfrm>
              <a:custGeom>
                <a:avLst/>
                <a:gdLst>
                  <a:gd name="T0" fmla="*/ 8 w 17"/>
                  <a:gd name="T1" fmla="*/ 0 h 27"/>
                  <a:gd name="T2" fmla="*/ 2 w 17"/>
                  <a:gd name="T3" fmla="*/ 8 h 27"/>
                  <a:gd name="T4" fmla="*/ 0 w 17"/>
                  <a:gd name="T5" fmla="*/ 20 h 27"/>
                  <a:gd name="T6" fmla="*/ 8 w 17"/>
                  <a:gd name="T7" fmla="*/ 27 h 27"/>
                  <a:gd name="T8" fmla="*/ 17 w 17"/>
                  <a:gd name="T9" fmla="*/ 14 h 27"/>
                  <a:gd name="T10" fmla="*/ 8 w 17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27"/>
                  <a:gd name="T20" fmla="*/ 17 w 1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27">
                    <a:moveTo>
                      <a:pt x="8" y="0"/>
                    </a:moveTo>
                    <a:lnTo>
                      <a:pt x="2" y="8"/>
                    </a:lnTo>
                    <a:lnTo>
                      <a:pt x="0" y="20"/>
                    </a:lnTo>
                    <a:lnTo>
                      <a:pt x="8" y="27"/>
                    </a:lnTo>
                    <a:lnTo>
                      <a:pt x="17" y="1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48" name="Oval 445">
              <a:extLst>
                <a:ext uri="{FF2B5EF4-FFF2-40B4-BE49-F238E27FC236}">
                  <a16:creationId xmlns:a16="http://schemas.microsoft.com/office/drawing/2014/main" id="{4827B155-89C0-45E2-9716-4F18CFBB3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63461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9" name="Oval 446">
              <a:extLst>
                <a:ext uri="{FF2B5EF4-FFF2-40B4-BE49-F238E27FC236}">
                  <a16:creationId xmlns:a16="http://schemas.microsoft.com/office/drawing/2014/main" id="{C0AFB698-7A5D-4DFA-87D6-3873AC0D4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69830"/>
              <a:ext cx="2730" cy="182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0" name="Oval 447">
              <a:extLst>
                <a:ext uri="{FF2B5EF4-FFF2-40B4-BE49-F238E27FC236}">
                  <a16:creationId xmlns:a16="http://schemas.microsoft.com/office/drawing/2014/main" id="{41DD075E-4FB1-4818-ABB7-57846211C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070" y="4873469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1" name="Oval 448">
              <a:extLst>
                <a:ext uri="{FF2B5EF4-FFF2-40B4-BE49-F238E27FC236}">
                  <a16:creationId xmlns:a16="http://schemas.microsoft.com/office/drawing/2014/main" id="{75136055-66BD-4BEF-A568-53944E9A3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78929"/>
              <a:ext cx="2730" cy="182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2" name="Oval 449">
              <a:extLst>
                <a:ext uri="{FF2B5EF4-FFF2-40B4-BE49-F238E27FC236}">
                  <a16:creationId xmlns:a16="http://schemas.microsoft.com/office/drawing/2014/main" id="{79AECC0D-D5FE-4F6B-B2DE-1BA7B4E2F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070" y="4886208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3" name="Oval 450">
              <a:extLst>
                <a:ext uri="{FF2B5EF4-FFF2-40B4-BE49-F238E27FC236}">
                  <a16:creationId xmlns:a16="http://schemas.microsoft.com/office/drawing/2014/main" id="{4E21D805-D997-40EA-A83A-B745115A3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890" y="4892577"/>
              <a:ext cx="2730" cy="2730"/>
            </a:xfrm>
            <a:prstGeom prst="ellipse">
              <a:avLst/>
            </a:pr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4" name="Freeform 571">
              <a:extLst>
                <a:ext uri="{FF2B5EF4-FFF2-40B4-BE49-F238E27FC236}">
                  <a16:creationId xmlns:a16="http://schemas.microsoft.com/office/drawing/2014/main" id="{192A4D20-A90C-4358-A79A-55E95F4D0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149" y="4625979"/>
              <a:ext cx="910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55" name="Group 572">
              <a:extLst>
                <a:ext uri="{FF2B5EF4-FFF2-40B4-BE49-F238E27FC236}">
                  <a16:creationId xmlns:a16="http://schemas.microsoft.com/office/drawing/2014/main" id="{F9DAE180-EFFC-43A3-A117-C304E1016E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4911" y="4641447"/>
              <a:ext cx="16378" cy="28207"/>
              <a:chOff x="5064" y="2866"/>
              <a:chExt cx="18" cy="31"/>
            </a:xfrm>
            <a:solidFill>
              <a:schemeClr val="bg1">
                <a:lumMod val="85000"/>
              </a:schemeClr>
            </a:solidFill>
          </p:grpSpPr>
          <p:sp>
            <p:nvSpPr>
              <p:cNvPr id="864" name="Freeform 573">
                <a:extLst>
                  <a:ext uri="{FF2B5EF4-FFF2-40B4-BE49-F238E27FC236}">
                    <a16:creationId xmlns:a16="http://schemas.microsoft.com/office/drawing/2014/main" id="{3979A252-B0BF-4CD2-98A9-91A5AE975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" y="2890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3 h 4"/>
                  <a:gd name="T4" fmla="*/ 3 w 3"/>
                  <a:gd name="T5" fmla="*/ 0 h 4"/>
                  <a:gd name="T6" fmla="*/ 1 w 3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4"/>
                  <a:gd name="T14" fmla="*/ 3 w 3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4">
                    <a:moveTo>
                      <a:pt x="1" y="4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5" name="Freeform 574">
                <a:extLst>
                  <a:ext uri="{FF2B5EF4-FFF2-40B4-BE49-F238E27FC236}">
                    <a16:creationId xmlns:a16="http://schemas.microsoft.com/office/drawing/2014/main" id="{203861BE-0A07-4828-B6F4-B9D49C402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" y="2866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DDDDD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6464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56" name="Freeform 575">
              <a:extLst>
                <a:ext uri="{FF2B5EF4-FFF2-40B4-BE49-F238E27FC236}">
                  <a16:creationId xmlns:a16="http://schemas.microsoft.com/office/drawing/2014/main" id="{FA071888-6C8C-48B2-9607-C24746019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4779" y="4781570"/>
              <a:ext cx="1820" cy="27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7" name="Freeform 576">
              <a:extLst>
                <a:ext uri="{FF2B5EF4-FFF2-40B4-BE49-F238E27FC236}">
                  <a16:creationId xmlns:a16="http://schemas.microsoft.com/office/drawing/2014/main" id="{0FCC8AAB-E083-4A84-826F-A60806C2F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142" y="4768832"/>
              <a:ext cx="1820" cy="273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8" name="Freeform 577">
              <a:extLst>
                <a:ext uri="{FF2B5EF4-FFF2-40B4-BE49-F238E27FC236}">
                  <a16:creationId xmlns:a16="http://schemas.microsoft.com/office/drawing/2014/main" id="{BD187F92-EF69-4650-807F-867E742B5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149" y="4582304"/>
              <a:ext cx="910" cy="182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9" name="Freeform 578">
              <a:extLst>
                <a:ext uri="{FF2B5EF4-FFF2-40B4-BE49-F238E27FC236}">
                  <a16:creationId xmlns:a16="http://schemas.microsoft.com/office/drawing/2014/main" id="{AC3E21C8-C605-4B62-9233-2E1AEEB9C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446" y="4762463"/>
              <a:ext cx="2730" cy="1820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0" name="Freeform 581">
              <a:extLst>
                <a:ext uri="{FF2B5EF4-FFF2-40B4-BE49-F238E27FC236}">
                  <a16:creationId xmlns:a16="http://schemas.microsoft.com/office/drawing/2014/main" id="{2461E2B1-502E-4C96-819B-A5C1D343B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679" y="4999035"/>
              <a:ext cx="3640" cy="910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0 w 4"/>
                <a:gd name="T5" fmla="*/ 0 h 1"/>
                <a:gd name="T6" fmla="*/ 0 w 4"/>
                <a:gd name="T7" fmla="*/ 0 h 1"/>
                <a:gd name="T8" fmla="*/ 0 w 4"/>
                <a:gd name="T9" fmla="*/ 0 h 1"/>
                <a:gd name="T10" fmla="*/ 0 w 4"/>
                <a:gd name="T11" fmla="*/ 0 h 1"/>
                <a:gd name="T12" fmla="*/ 0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4 w 4"/>
                <a:gd name="T19" fmla="*/ 0 h 1"/>
                <a:gd name="T20" fmla="*/ 0 w 4"/>
                <a:gd name="T21" fmla="*/ 0 h 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"/>
                <a:gd name="T34" fmla="*/ 0 h 1"/>
                <a:gd name="T35" fmla="*/ 4 w 4"/>
                <a:gd name="T36" fmla="*/ 1 h 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1" name="Freeform 583">
              <a:extLst>
                <a:ext uri="{FF2B5EF4-FFF2-40B4-BE49-F238E27FC236}">
                  <a16:creationId xmlns:a16="http://schemas.microsoft.com/office/drawing/2014/main" id="{76278625-072F-4DB3-945B-B63F88760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8859" y="5179193"/>
              <a:ext cx="40945" cy="72791"/>
            </a:xfrm>
            <a:custGeom>
              <a:avLst/>
              <a:gdLst>
                <a:gd name="T0" fmla="*/ 5 w 28"/>
                <a:gd name="T1" fmla="*/ 5 h 50"/>
                <a:gd name="T2" fmla="*/ 7 w 28"/>
                <a:gd name="T3" fmla="*/ 9 h 50"/>
                <a:gd name="T4" fmla="*/ 2 w 28"/>
                <a:gd name="T5" fmla="*/ 10 h 50"/>
                <a:gd name="T6" fmla="*/ 0 w 28"/>
                <a:gd name="T7" fmla="*/ 0 h 50"/>
                <a:gd name="T8" fmla="*/ 3 w 28"/>
                <a:gd name="T9" fmla="*/ 5 h 50"/>
                <a:gd name="T10" fmla="*/ 4 w 28"/>
                <a:gd name="T11" fmla="*/ 3 h 50"/>
                <a:gd name="T12" fmla="*/ 5 w 28"/>
                <a:gd name="T13" fmla="*/ 5 h 50"/>
                <a:gd name="T14" fmla="*/ 18 w 28"/>
                <a:gd name="T15" fmla="*/ 32 h 50"/>
                <a:gd name="T16" fmla="*/ 15 w 28"/>
                <a:gd name="T17" fmla="*/ 30 h 50"/>
                <a:gd name="T18" fmla="*/ 17 w 28"/>
                <a:gd name="T19" fmla="*/ 29 h 50"/>
                <a:gd name="T20" fmla="*/ 19 w 28"/>
                <a:gd name="T21" fmla="*/ 30 h 50"/>
                <a:gd name="T22" fmla="*/ 18 w 28"/>
                <a:gd name="T23" fmla="*/ 32 h 50"/>
                <a:gd name="T24" fmla="*/ 26 w 28"/>
                <a:gd name="T25" fmla="*/ 43 h 50"/>
                <a:gd name="T26" fmla="*/ 23 w 28"/>
                <a:gd name="T27" fmla="*/ 42 h 50"/>
                <a:gd name="T28" fmla="*/ 24 w 28"/>
                <a:gd name="T29" fmla="*/ 40 h 50"/>
                <a:gd name="T30" fmla="*/ 26 w 28"/>
                <a:gd name="T31" fmla="*/ 42 h 50"/>
                <a:gd name="T32" fmla="*/ 26 w 28"/>
                <a:gd name="T33" fmla="*/ 43 h 50"/>
                <a:gd name="T34" fmla="*/ 27 w 28"/>
                <a:gd name="T35" fmla="*/ 50 h 50"/>
                <a:gd name="T36" fmla="*/ 26 w 28"/>
                <a:gd name="T37" fmla="*/ 48 h 50"/>
                <a:gd name="T38" fmla="*/ 26 w 28"/>
                <a:gd name="T39" fmla="*/ 47 h 50"/>
                <a:gd name="T40" fmla="*/ 28 w 28"/>
                <a:gd name="T41" fmla="*/ 48 h 50"/>
                <a:gd name="T42" fmla="*/ 27 w 28"/>
                <a:gd name="T43" fmla="*/ 50 h 50"/>
                <a:gd name="T44" fmla="*/ 12 w 28"/>
                <a:gd name="T45" fmla="*/ 9 h 50"/>
                <a:gd name="T46" fmla="*/ 11 w 28"/>
                <a:gd name="T47" fmla="*/ 8 h 50"/>
                <a:gd name="T48" fmla="*/ 14 w 28"/>
                <a:gd name="T49" fmla="*/ 7 h 50"/>
                <a:gd name="T50" fmla="*/ 12 w 28"/>
                <a:gd name="T51" fmla="*/ 9 h 50"/>
                <a:gd name="T52" fmla="*/ 9 w 28"/>
                <a:gd name="T53" fmla="*/ 19 h 50"/>
                <a:gd name="T54" fmla="*/ 8 w 28"/>
                <a:gd name="T55" fmla="*/ 15 h 50"/>
                <a:gd name="T56" fmla="*/ 6 w 28"/>
                <a:gd name="T57" fmla="*/ 14 h 50"/>
                <a:gd name="T58" fmla="*/ 7 w 28"/>
                <a:gd name="T59" fmla="*/ 12 h 50"/>
                <a:gd name="T60" fmla="*/ 12 w 28"/>
                <a:gd name="T61" fmla="*/ 18 h 50"/>
                <a:gd name="T62" fmla="*/ 9 w 28"/>
                <a:gd name="T63" fmla="*/ 19 h 50"/>
                <a:gd name="T64" fmla="*/ 15 w 28"/>
                <a:gd name="T65" fmla="*/ 17 h 50"/>
                <a:gd name="T66" fmla="*/ 13 w 28"/>
                <a:gd name="T67" fmla="*/ 16 h 50"/>
                <a:gd name="T68" fmla="*/ 15 w 28"/>
                <a:gd name="T69" fmla="*/ 14 h 50"/>
                <a:gd name="T70" fmla="*/ 17 w 28"/>
                <a:gd name="T71" fmla="*/ 17 h 50"/>
                <a:gd name="T72" fmla="*/ 15 w 28"/>
                <a:gd name="T73" fmla="*/ 17 h 50"/>
                <a:gd name="T74" fmla="*/ 18 w 28"/>
                <a:gd name="T75" fmla="*/ 22 h 50"/>
                <a:gd name="T76" fmla="*/ 15 w 28"/>
                <a:gd name="T77" fmla="*/ 21 h 50"/>
                <a:gd name="T78" fmla="*/ 15 w 28"/>
                <a:gd name="T79" fmla="*/ 19 h 50"/>
                <a:gd name="T80" fmla="*/ 18 w 28"/>
                <a:gd name="T81" fmla="*/ 22 h 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8"/>
                <a:gd name="T124" fmla="*/ 0 h 50"/>
                <a:gd name="T125" fmla="*/ 28 w 28"/>
                <a:gd name="T126" fmla="*/ 50 h 5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8" h="50">
                  <a:moveTo>
                    <a:pt x="5" y="5"/>
                  </a:moveTo>
                  <a:lnTo>
                    <a:pt x="7" y="9"/>
                  </a:lnTo>
                  <a:lnTo>
                    <a:pt x="2" y="10"/>
                  </a:lnTo>
                  <a:lnTo>
                    <a:pt x="0" y="0"/>
                  </a:lnTo>
                  <a:lnTo>
                    <a:pt x="3" y="5"/>
                  </a:lnTo>
                  <a:lnTo>
                    <a:pt x="4" y="3"/>
                  </a:lnTo>
                  <a:lnTo>
                    <a:pt x="5" y="5"/>
                  </a:lnTo>
                  <a:close/>
                  <a:moveTo>
                    <a:pt x="18" y="32"/>
                  </a:moveTo>
                  <a:lnTo>
                    <a:pt x="15" y="30"/>
                  </a:lnTo>
                  <a:lnTo>
                    <a:pt x="17" y="29"/>
                  </a:lnTo>
                  <a:lnTo>
                    <a:pt x="19" y="30"/>
                  </a:lnTo>
                  <a:lnTo>
                    <a:pt x="18" y="32"/>
                  </a:lnTo>
                  <a:close/>
                  <a:moveTo>
                    <a:pt x="26" y="43"/>
                  </a:moveTo>
                  <a:lnTo>
                    <a:pt x="23" y="42"/>
                  </a:lnTo>
                  <a:lnTo>
                    <a:pt x="24" y="40"/>
                  </a:lnTo>
                  <a:lnTo>
                    <a:pt x="26" y="42"/>
                  </a:lnTo>
                  <a:lnTo>
                    <a:pt x="26" y="43"/>
                  </a:lnTo>
                  <a:close/>
                  <a:moveTo>
                    <a:pt x="27" y="50"/>
                  </a:moveTo>
                  <a:lnTo>
                    <a:pt x="26" y="48"/>
                  </a:lnTo>
                  <a:lnTo>
                    <a:pt x="26" y="47"/>
                  </a:lnTo>
                  <a:lnTo>
                    <a:pt x="28" y="48"/>
                  </a:lnTo>
                  <a:lnTo>
                    <a:pt x="27" y="50"/>
                  </a:lnTo>
                  <a:close/>
                  <a:moveTo>
                    <a:pt x="12" y="9"/>
                  </a:moveTo>
                  <a:lnTo>
                    <a:pt x="11" y="8"/>
                  </a:lnTo>
                  <a:lnTo>
                    <a:pt x="14" y="7"/>
                  </a:lnTo>
                  <a:lnTo>
                    <a:pt x="12" y="9"/>
                  </a:lnTo>
                  <a:close/>
                  <a:moveTo>
                    <a:pt x="9" y="19"/>
                  </a:moveTo>
                  <a:lnTo>
                    <a:pt x="8" y="15"/>
                  </a:lnTo>
                  <a:lnTo>
                    <a:pt x="6" y="14"/>
                  </a:lnTo>
                  <a:lnTo>
                    <a:pt x="7" y="12"/>
                  </a:lnTo>
                  <a:lnTo>
                    <a:pt x="12" y="18"/>
                  </a:lnTo>
                  <a:lnTo>
                    <a:pt x="9" y="19"/>
                  </a:lnTo>
                  <a:close/>
                  <a:moveTo>
                    <a:pt x="15" y="17"/>
                  </a:moveTo>
                  <a:lnTo>
                    <a:pt x="13" y="16"/>
                  </a:lnTo>
                  <a:lnTo>
                    <a:pt x="15" y="14"/>
                  </a:lnTo>
                  <a:lnTo>
                    <a:pt x="17" y="17"/>
                  </a:lnTo>
                  <a:lnTo>
                    <a:pt x="15" y="17"/>
                  </a:lnTo>
                  <a:close/>
                  <a:moveTo>
                    <a:pt x="18" y="22"/>
                  </a:moveTo>
                  <a:lnTo>
                    <a:pt x="15" y="21"/>
                  </a:lnTo>
                  <a:lnTo>
                    <a:pt x="15" y="19"/>
                  </a:lnTo>
                  <a:lnTo>
                    <a:pt x="18" y="22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2" name="Freeform 584">
              <a:extLst>
                <a:ext uri="{FF2B5EF4-FFF2-40B4-BE49-F238E27FC236}">
                  <a16:creationId xmlns:a16="http://schemas.microsoft.com/office/drawing/2014/main" id="{18ABA72B-AF44-408D-BEA2-CD22F9CAA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2463" y="5257444"/>
              <a:ext cx="58233" cy="33666"/>
            </a:xfrm>
            <a:custGeom>
              <a:avLst/>
              <a:gdLst>
                <a:gd name="T0" fmla="*/ 15 w 40"/>
                <a:gd name="T1" fmla="*/ 10 h 23"/>
                <a:gd name="T2" fmla="*/ 29 w 40"/>
                <a:gd name="T3" fmla="*/ 20 h 23"/>
                <a:gd name="T4" fmla="*/ 29 w 40"/>
                <a:gd name="T5" fmla="*/ 23 h 23"/>
                <a:gd name="T6" fmla="*/ 24 w 40"/>
                <a:gd name="T7" fmla="*/ 23 h 23"/>
                <a:gd name="T8" fmla="*/ 21 w 40"/>
                <a:gd name="T9" fmla="*/ 19 h 23"/>
                <a:gd name="T10" fmla="*/ 13 w 40"/>
                <a:gd name="T11" fmla="*/ 15 h 23"/>
                <a:gd name="T12" fmla="*/ 5 w 40"/>
                <a:gd name="T13" fmla="*/ 7 h 23"/>
                <a:gd name="T14" fmla="*/ 0 w 40"/>
                <a:gd name="T15" fmla="*/ 0 h 23"/>
                <a:gd name="T16" fmla="*/ 13 w 40"/>
                <a:gd name="T17" fmla="*/ 7 h 23"/>
                <a:gd name="T18" fmla="*/ 15 w 40"/>
                <a:gd name="T19" fmla="*/ 10 h 23"/>
                <a:gd name="T20" fmla="*/ 33 w 40"/>
                <a:gd name="T21" fmla="*/ 11 h 23"/>
                <a:gd name="T22" fmla="*/ 30 w 40"/>
                <a:gd name="T23" fmla="*/ 9 h 23"/>
                <a:gd name="T24" fmla="*/ 31 w 40"/>
                <a:gd name="T25" fmla="*/ 8 h 23"/>
                <a:gd name="T26" fmla="*/ 30 w 40"/>
                <a:gd name="T27" fmla="*/ 6 h 23"/>
                <a:gd name="T28" fmla="*/ 32 w 40"/>
                <a:gd name="T29" fmla="*/ 6 h 23"/>
                <a:gd name="T30" fmla="*/ 32 w 40"/>
                <a:gd name="T31" fmla="*/ 8 h 23"/>
                <a:gd name="T32" fmla="*/ 34 w 40"/>
                <a:gd name="T33" fmla="*/ 10 h 23"/>
                <a:gd name="T34" fmla="*/ 33 w 40"/>
                <a:gd name="T35" fmla="*/ 11 h 23"/>
                <a:gd name="T36" fmla="*/ 39 w 40"/>
                <a:gd name="T37" fmla="*/ 16 h 23"/>
                <a:gd name="T38" fmla="*/ 37 w 40"/>
                <a:gd name="T39" fmla="*/ 13 h 23"/>
                <a:gd name="T40" fmla="*/ 40 w 40"/>
                <a:gd name="T41" fmla="*/ 14 h 23"/>
                <a:gd name="T42" fmla="*/ 40 w 40"/>
                <a:gd name="T43" fmla="*/ 16 h 23"/>
                <a:gd name="T44" fmla="*/ 39 w 40"/>
                <a:gd name="T45" fmla="*/ 16 h 2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"/>
                <a:gd name="T70" fmla="*/ 0 h 23"/>
                <a:gd name="T71" fmla="*/ 40 w 40"/>
                <a:gd name="T72" fmla="*/ 23 h 2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" h="23">
                  <a:moveTo>
                    <a:pt x="15" y="10"/>
                  </a:moveTo>
                  <a:lnTo>
                    <a:pt x="29" y="20"/>
                  </a:lnTo>
                  <a:lnTo>
                    <a:pt x="29" y="23"/>
                  </a:lnTo>
                  <a:lnTo>
                    <a:pt x="24" y="23"/>
                  </a:lnTo>
                  <a:lnTo>
                    <a:pt x="21" y="19"/>
                  </a:lnTo>
                  <a:lnTo>
                    <a:pt x="13" y="15"/>
                  </a:lnTo>
                  <a:lnTo>
                    <a:pt x="5" y="7"/>
                  </a:lnTo>
                  <a:lnTo>
                    <a:pt x="0" y="0"/>
                  </a:lnTo>
                  <a:lnTo>
                    <a:pt x="13" y="7"/>
                  </a:lnTo>
                  <a:lnTo>
                    <a:pt x="15" y="10"/>
                  </a:lnTo>
                  <a:close/>
                  <a:moveTo>
                    <a:pt x="33" y="11"/>
                  </a:moveTo>
                  <a:lnTo>
                    <a:pt x="30" y="9"/>
                  </a:lnTo>
                  <a:lnTo>
                    <a:pt x="31" y="8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2" y="8"/>
                  </a:lnTo>
                  <a:lnTo>
                    <a:pt x="34" y="10"/>
                  </a:lnTo>
                  <a:lnTo>
                    <a:pt x="33" y="11"/>
                  </a:lnTo>
                  <a:close/>
                  <a:moveTo>
                    <a:pt x="39" y="16"/>
                  </a:moveTo>
                  <a:lnTo>
                    <a:pt x="37" y="13"/>
                  </a:lnTo>
                  <a:lnTo>
                    <a:pt x="40" y="14"/>
                  </a:lnTo>
                  <a:lnTo>
                    <a:pt x="40" y="16"/>
                  </a:lnTo>
                  <a:lnTo>
                    <a:pt x="39" y="16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3" name="Freeform 589">
              <a:extLst>
                <a:ext uri="{FF2B5EF4-FFF2-40B4-BE49-F238E27FC236}">
                  <a16:creationId xmlns:a16="http://schemas.microsoft.com/office/drawing/2014/main" id="{15AA6828-E65F-4258-AA91-4A59BB5FF9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9646" y="5068186"/>
              <a:ext cx="133754" cy="71881"/>
            </a:xfrm>
            <a:custGeom>
              <a:avLst/>
              <a:gdLst>
                <a:gd name="T0" fmla="*/ 5 w 92"/>
                <a:gd name="T1" fmla="*/ 6 h 50"/>
                <a:gd name="T2" fmla="*/ 6 w 92"/>
                <a:gd name="T3" fmla="*/ 3 h 50"/>
                <a:gd name="T4" fmla="*/ 10 w 92"/>
                <a:gd name="T5" fmla="*/ 7 h 50"/>
                <a:gd name="T6" fmla="*/ 32 w 92"/>
                <a:gd name="T7" fmla="*/ 18 h 50"/>
                <a:gd name="T8" fmla="*/ 20 w 92"/>
                <a:gd name="T9" fmla="*/ 9 h 50"/>
                <a:gd name="T10" fmla="*/ 32 w 92"/>
                <a:gd name="T11" fmla="*/ 18 h 50"/>
                <a:gd name="T12" fmla="*/ 1 w 92"/>
                <a:gd name="T13" fmla="*/ 10 h 50"/>
                <a:gd name="T14" fmla="*/ 2 w 92"/>
                <a:gd name="T15" fmla="*/ 13 h 50"/>
                <a:gd name="T16" fmla="*/ 5 w 92"/>
                <a:gd name="T17" fmla="*/ 14 h 50"/>
                <a:gd name="T18" fmla="*/ 7 w 92"/>
                <a:gd name="T19" fmla="*/ 12 h 50"/>
                <a:gd name="T20" fmla="*/ 13 w 92"/>
                <a:gd name="T21" fmla="*/ 19 h 50"/>
                <a:gd name="T22" fmla="*/ 8 w 92"/>
                <a:gd name="T23" fmla="*/ 16 h 50"/>
                <a:gd name="T24" fmla="*/ 13 w 92"/>
                <a:gd name="T25" fmla="*/ 16 h 50"/>
                <a:gd name="T26" fmla="*/ 13 w 92"/>
                <a:gd name="T27" fmla="*/ 19 h 50"/>
                <a:gd name="T28" fmla="*/ 8 w 92"/>
                <a:gd name="T29" fmla="*/ 19 h 50"/>
                <a:gd name="T30" fmla="*/ 9 w 92"/>
                <a:gd name="T31" fmla="*/ 20 h 50"/>
                <a:gd name="T32" fmla="*/ 14 w 92"/>
                <a:gd name="T33" fmla="*/ 19 h 50"/>
                <a:gd name="T34" fmla="*/ 15 w 92"/>
                <a:gd name="T35" fmla="*/ 20 h 50"/>
                <a:gd name="T36" fmla="*/ 89 w 92"/>
                <a:gd name="T37" fmla="*/ 39 h 50"/>
                <a:gd name="T38" fmla="*/ 90 w 92"/>
                <a:gd name="T39" fmla="*/ 41 h 50"/>
                <a:gd name="T40" fmla="*/ 33 w 92"/>
                <a:gd name="T41" fmla="*/ 47 h 50"/>
                <a:gd name="T42" fmla="*/ 39 w 92"/>
                <a:gd name="T43" fmla="*/ 50 h 50"/>
                <a:gd name="T44" fmla="*/ 47 w 92"/>
                <a:gd name="T45" fmla="*/ 29 h 50"/>
                <a:gd name="T46" fmla="*/ 39 w 92"/>
                <a:gd name="T47" fmla="*/ 16 h 50"/>
                <a:gd name="T48" fmla="*/ 43 w 92"/>
                <a:gd name="T49" fmla="*/ 19 h 50"/>
                <a:gd name="T50" fmla="*/ 46 w 92"/>
                <a:gd name="T51" fmla="*/ 24 h 50"/>
                <a:gd name="T52" fmla="*/ 40 w 92"/>
                <a:gd name="T53" fmla="*/ 32 h 50"/>
                <a:gd name="T54" fmla="*/ 30 w 92"/>
                <a:gd name="T55" fmla="*/ 26 h 50"/>
                <a:gd name="T56" fmla="*/ 42 w 92"/>
                <a:gd name="T57" fmla="*/ 31 h 50"/>
                <a:gd name="T58" fmla="*/ 56 w 92"/>
                <a:gd name="T59" fmla="*/ 41 h 50"/>
                <a:gd name="T60" fmla="*/ 46 w 92"/>
                <a:gd name="T61" fmla="*/ 34 h 50"/>
                <a:gd name="T62" fmla="*/ 56 w 92"/>
                <a:gd name="T63" fmla="*/ 39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2"/>
                <a:gd name="T97" fmla="*/ 0 h 50"/>
                <a:gd name="T98" fmla="*/ 92 w 92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2" h="50">
                  <a:moveTo>
                    <a:pt x="10" y="8"/>
                  </a:moveTo>
                  <a:lnTo>
                    <a:pt x="5" y="6"/>
                  </a:lnTo>
                  <a:lnTo>
                    <a:pt x="0" y="0"/>
                  </a:lnTo>
                  <a:lnTo>
                    <a:pt x="6" y="3"/>
                  </a:lnTo>
                  <a:lnTo>
                    <a:pt x="7" y="5"/>
                  </a:lnTo>
                  <a:lnTo>
                    <a:pt x="10" y="7"/>
                  </a:lnTo>
                  <a:lnTo>
                    <a:pt x="10" y="8"/>
                  </a:lnTo>
                  <a:close/>
                  <a:moveTo>
                    <a:pt x="32" y="18"/>
                  </a:moveTo>
                  <a:lnTo>
                    <a:pt x="23" y="13"/>
                  </a:lnTo>
                  <a:lnTo>
                    <a:pt x="20" y="9"/>
                  </a:lnTo>
                  <a:lnTo>
                    <a:pt x="32" y="16"/>
                  </a:lnTo>
                  <a:lnTo>
                    <a:pt x="32" y="18"/>
                  </a:lnTo>
                  <a:close/>
                  <a:moveTo>
                    <a:pt x="2" y="13"/>
                  </a:moveTo>
                  <a:lnTo>
                    <a:pt x="1" y="10"/>
                  </a:lnTo>
                  <a:lnTo>
                    <a:pt x="4" y="11"/>
                  </a:lnTo>
                  <a:lnTo>
                    <a:pt x="2" y="13"/>
                  </a:lnTo>
                  <a:close/>
                  <a:moveTo>
                    <a:pt x="7" y="15"/>
                  </a:moveTo>
                  <a:lnTo>
                    <a:pt x="5" y="14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5"/>
                  </a:lnTo>
                  <a:close/>
                  <a:moveTo>
                    <a:pt x="13" y="19"/>
                  </a:moveTo>
                  <a:lnTo>
                    <a:pt x="10" y="16"/>
                  </a:lnTo>
                  <a:lnTo>
                    <a:pt x="8" y="16"/>
                  </a:lnTo>
                  <a:lnTo>
                    <a:pt x="9" y="13"/>
                  </a:lnTo>
                  <a:lnTo>
                    <a:pt x="13" y="16"/>
                  </a:lnTo>
                  <a:lnTo>
                    <a:pt x="14" y="18"/>
                  </a:lnTo>
                  <a:lnTo>
                    <a:pt x="13" y="19"/>
                  </a:lnTo>
                  <a:close/>
                  <a:moveTo>
                    <a:pt x="9" y="20"/>
                  </a:moveTo>
                  <a:lnTo>
                    <a:pt x="8" y="19"/>
                  </a:lnTo>
                  <a:lnTo>
                    <a:pt x="9" y="17"/>
                  </a:lnTo>
                  <a:lnTo>
                    <a:pt x="9" y="20"/>
                  </a:lnTo>
                  <a:close/>
                  <a:moveTo>
                    <a:pt x="15" y="20"/>
                  </a:moveTo>
                  <a:lnTo>
                    <a:pt x="14" y="19"/>
                  </a:lnTo>
                  <a:lnTo>
                    <a:pt x="16" y="18"/>
                  </a:lnTo>
                  <a:lnTo>
                    <a:pt x="15" y="20"/>
                  </a:lnTo>
                  <a:close/>
                  <a:moveTo>
                    <a:pt x="90" y="41"/>
                  </a:moveTo>
                  <a:lnTo>
                    <a:pt x="89" y="39"/>
                  </a:lnTo>
                  <a:lnTo>
                    <a:pt x="92" y="39"/>
                  </a:lnTo>
                  <a:lnTo>
                    <a:pt x="90" y="41"/>
                  </a:lnTo>
                  <a:close/>
                  <a:moveTo>
                    <a:pt x="39" y="50"/>
                  </a:moveTo>
                  <a:lnTo>
                    <a:pt x="33" y="47"/>
                  </a:lnTo>
                  <a:lnTo>
                    <a:pt x="38" y="49"/>
                  </a:lnTo>
                  <a:lnTo>
                    <a:pt x="39" y="50"/>
                  </a:lnTo>
                  <a:close/>
                  <a:moveTo>
                    <a:pt x="46" y="24"/>
                  </a:moveTo>
                  <a:lnTo>
                    <a:pt x="47" y="29"/>
                  </a:lnTo>
                  <a:lnTo>
                    <a:pt x="42" y="24"/>
                  </a:lnTo>
                  <a:lnTo>
                    <a:pt x="39" y="16"/>
                  </a:lnTo>
                  <a:lnTo>
                    <a:pt x="42" y="17"/>
                  </a:lnTo>
                  <a:lnTo>
                    <a:pt x="43" y="19"/>
                  </a:lnTo>
                  <a:lnTo>
                    <a:pt x="43" y="21"/>
                  </a:lnTo>
                  <a:lnTo>
                    <a:pt x="46" y="24"/>
                  </a:lnTo>
                  <a:close/>
                  <a:moveTo>
                    <a:pt x="42" y="31"/>
                  </a:moveTo>
                  <a:lnTo>
                    <a:pt x="40" y="32"/>
                  </a:lnTo>
                  <a:lnTo>
                    <a:pt x="32" y="30"/>
                  </a:lnTo>
                  <a:lnTo>
                    <a:pt x="30" y="26"/>
                  </a:lnTo>
                  <a:lnTo>
                    <a:pt x="38" y="27"/>
                  </a:lnTo>
                  <a:lnTo>
                    <a:pt x="42" y="31"/>
                  </a:lnTo>
                  <a:close/>
                  <a:moveTo>
                    <a:pt x="56" y="39"/>
                  </a:moveTo>
                  <a:lnTo>
                    <a:pt x="56" y="41"/>
                  </a:lnTo>
                  <a:lnTo>
                    <a:pt x="51" y="39"/>
                  </a:lnTo>
                  <a:lnTo>
                    <a:pt x="46" y="34"/>
                  </a:lnTo>
                  <a:lnTo>
                    <a:pt x="54" y="37"/>
                  </a:lnTo>
                  <a:lnTo>
                    <a:pt x="56" y="39"/>
                  </a:lnTo>
                  <a:close/>
                </a:path>
              </a:pathLst>
            </a:custGeom>
            <a:solidFill>
              <a:srgbClr val="DDDDDD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467" name="Table 466">
            <a:extLst>
              <a:ext uri="{FF2B5EF4-FFF2-40B4-BE49-F238E27FC236}">
                <a16:creationId xmlns:a16="http://schemas.microsoft.com/office/drawing/2014/main" id="{3DA981FA-2029-4ACF-8FAF-B6CE4EEE5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971208"/>
              </p:ext>
            </p:extLst>
          </p:nvPr>
        </p:nvGraphicFramePr>
        <p:xfrm>
          <a:off x="5556014" y="1813562"/>
          <a:ext cx="1166495" cy="4307387"/>
        </p:xfrm>
        <a:graphic>
          <a:graphicData uri="http://schemas.openxmlformats.org/drawingml/2006/table">
            <a:tbl>
              <a:tblPr firstRow="1" bandRow="1"/>
              <a:tblGrid>
                <a:gridCol w="1166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Argentina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34365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Brazil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79956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Canada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30463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USA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China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India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Japan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Malaysia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Singapore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Turkey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Australia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New Zealand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05311"/>
                  </a:ext>
                </a:extLst>
              </a:tr>
            </a:tbl>
          </a:graphicData>
        </a:graphic>
      </p:graphicFrame>
      <p:graphicFrame>
        <p:nvGraphicFramePr>
          <p:cNvPr id="468" name="Table 467">
            <a:extLst>
              <a:ext uri="{FF2B5EF4-FFF2-40B4-BE49-F238E27FC236}">
                <a16:creationId xmlns:a16="http://schemas.microsoft.com/office/drawing/2014/main" id="{0E342B98-2F56-453C-9014-99BAB8CD46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651624"/>
              </p:ext>
            </p:extLst>
          </p:nvPr>
        </p:nvGraphicFramePr>
        <p:xfrm>
          <a:off x="7806652" y="1806704"/>
          <a:ext cx="1188720" cy="4307439"/>
        </p:xfrm>
        <a:graphic>
          <a:graphicData uri="http://schemas.openxmlformats.org/drawingml/2006/table">
            <a:tbl>
              <a:tblPr firstRow="1" bandRow="1"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56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Austria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34365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Belgium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79956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Denmark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30463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Finland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France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Germany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Ireland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Italy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Netherlands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Norway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Portugal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Spain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279610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Sweden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Switzerland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05311"/>
                  </a:ext>
                </a:extLst>
              </a:tr>
              <a:tr h="270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UK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1790020"/>
                  </a:ext>
                </a:extLst>
              </a:tr>
            </a:tbl>
          </a:graphicData>
        </a:graphic>
      </p:graphicFrame>
      <p:graphicFrame>
        <p:nvGraphicFramePr>
          <p:cNvPr id="469" name="Table 468">
            <a:extLst>
              <a:ext uri="{FF2B5EF4-FFF2-40B4-BE49-F238E27FC236}">
                <a16:creationId xmlns:a16="http://schemas.microsoft.com/office/drawing/2014/main" id="{CFBFC544-865B-44AF-BFCB-9FEF9B21F5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52602"/>
              </p:ext>
            </p:extLst>
          </p:nvPr>
        </p:nvGraphicFramePr>
        <p:xfrm>
          <a:off x="10059123" y="1806705"/>
          <a:ext cx="1188720" cy="4304216"/>
        </p:xfrm>
        <a:graphic>
          <a:graphicData uri="http://schemas.openxmlformats.org/drawingml/2006/table">
            <a:tbl>
              <a:tblPr firstRow="1" bandRow="1"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82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Angola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34365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Botswana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79956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DRC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30463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Eswatini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Ethiopia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Ghana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Kenya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Lesotho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Malawi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Mozambique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Namibia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Nigeria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Tanzania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105311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Uganda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1790020"/>
                  </a:ext>
                </a:extLst>
              </a:tr>
              <a:tr h="25006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Zambia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425172"/>
                  </a:ext>
                </a:extLst>
              </a:tr>
              <a:tr h="29496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Zimbabwe</a:t>
                      </a:r>
                    </a:p>
                  </a:txBody>
                  <a:tcPr marL="27432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895885"/>
                  </a:ext>
                </a:extLst>
              </a:tr>
            </a:tbl>
          </a:graphicData>
        </a:graphic>
      </p:graphicFrame>
      <p:grpSp>
        <p:nvGrpSpPr>
          <p:cNvPr id="471" name="Group 470">
            <a:extLst>
              <a:ext uri="{FF2B5EF4-FFF2-40B4-BE49-F238E27FC236}">
                <a16:creationId xmlns:a16="http://schemas.microsoft.com/office/drawing/2014/main" id="{B1209DB5-0B37-4E71-B98D-08374EE45879}"/>
              </a:ext>
            </a:extLst>
          </p:cNvPr>
          <p:cNvGrpSpPr/>
          <p:nvPr/>
        </p:nvGrpSpPr>
        <p:grpSpPr>
          <a:xfrm>
            <a:off x="5334466" y="2070033"/>
            <a:ext cx="2094460" cy="1244434"/>
            <a:chOff x="5267784" y="2163223"/>
            <a:chExt cx="2094460" cy="1072896"/>
          </a:xfrm>
        </p:grpSpPr>
        <p:sp>
          <p:nvSpPr>
            <p:cNvPr id="488" name="Rectangle: Top Corners Rounded 487">
              <a:extLst>
                <a:ext uri="{FF2B5EF4-FFF2-40B4-BE49-F238E27FC236}">
                  <a16:creationId xmlns:a16="http://schemas.microsoft.com/office/drawing/2014/main" id="{CDBE86D4-9E05-4431-9435-FF7B6869CC0F}"/>
                </a:ext>
              </a:extLst>
            </p:cNvPr>
            <p:cNvSpPr/>
            <p:nvPr/>
          </p:nvSpPr>
          <p:spPr>
            <a:xfrm rot="16200000">
              <a:off x="4841064" y="2589943"/>
              <a:ext cx="1072895" cy="2194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AMERICAS</a:t>
              </a:r>
            </a:p>
          </p:txBody>
        </p:sp>
        <p:sp>
          <p:nvSpPr>
            <p:cNvPr id="872" name="Rectangle: Top Corners Rounded 871">
              <a:extLst>
                <a:ext uri="{FF2B5EF4-FFF2-40B4-BE49-F238E27FC236}">
                  <a16:creationId xmlns:a16="http://schemas.microsoft.com/office/drawing/2014/main" id="{CD0E42D7-EB65-4BE5-ABC3-B1794A095394}"/>
                </a:ext>
              </a:extLst>
            </p:cNvPr>
            <p:cNvSpPr/>
            <p:nvPr/>
          </p:nvSpPr>
          <p:spPr>
            <a:xfrm rot="16200000">
              <a:off x="6802937" y="2676812"/>
              <a:ext cx="1072895" cy="45719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73" name="Group 872">
            <a:extLst>
              <a:ext uri="{FF2B5EF4-FFF2-40B4-BE49-F238E27FC236}">
                <a16:creationId xmlns:a16="http://schemas.microsoft.com/office/drawing/2014/main" id="{8A798932-E9BC-483C-9D0B-04127B30A7FB}"/>
              </a:ext>
            </a:extLst>
          </p:cNvPr>
          <p:cNvGrpSpPr/>
          <p:nvPr/>
        </p:nvGrpSpPr>
        <p:grpSpPr>
          <a:xfrm>
            <a:off x="7584847" y="2071783"/>
            <a:ext cx="2094460" cy="4039140"/>
            <a:chOff x="7584847" y="2163223"/>
            <a:chExt cx="2094460" cy="1072896"/>
          </a:xfrm>
        </p:grpSpPr>
        <p:sp>
          <p:nvSpPr>
            <p:cNvPr id="874" name="Rectangle: Top Corners Rounded 873">
              <a:extLst>
                <a:ext uri="{FF2B5EF4-FFF2-40B4-BE49-F238E27FC236}">
                  <a16:creationId xmlns:a16="http://schemas.microsoft.com/office/drawing/2014/main" id="{A2D16188-69BF-41AD-B22D-63E2052DAB0B}"/>
                </a:ext>
              </a:extLst>
            </p:cNvPr>
            <p:cNvSpPr/>
            <p:nvPr/>
          </p:nvSpPr>
          <p:spPr>
            <a:xfrm rot="16200000">
              <a:off x="7158127" y="2589943"/>
              <a:ext cx="1072895" cy="219456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EUROPE</a:t>
              </a:r>
            </a:p>
          </p:txBody>
        </p:sp>
        <p:sp>
          <p:nvSpPr>
            <p:cNvPr id="875" name="Rectangle: Top Corners Rounded 874">
              <a:extLst>
                <a:ext uri="{FF2B5EF4-FFF2-40B4-BE49-F238E27FC236}">
                  <a16:creationId xmlns:a16="http://schemas.microsoft.com/office/drawing/2014/main" id="{8B3063BC-3D40-480C-984C-7C8B9A7503CD}"/>
                </a:ext>
              </a:extLst>
            </p:cNvPr>
            <p:cNvSpPr/>
            <p:nvPr/>
          </p:nvSpPr>
          <p:spPr>
            <a:xfrm rot="16200000">
              <a:off x="9120000" y="2676812"/>
              <a:ext cx="1072895" cy="45719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76" name="Group 875">
            <a:extLst>
              <a:ext uri="{FF2B5EF4-FFF2-40B4-BE49-F238E27FC236}">
                <a16:creationId xmlns:a16="http://schemas.microsoft.com/office/drawing/2014/main" id="{781D1ABE-9CB3-4E76-8BEE-BF05EE413931}"/>
              </a:ext>
            </a:extLst>
          </p:cNvPr>
          <p:cNvGrpSpPr/>
          <p:nvPr/>
        </p:nvGrpSpPr>
        <p:grpSpPr>
          <a:xfrm>
            <a:off x="9836770" y="2071781"/>
            <a:ext cx="2094460" cy="4039141"/>
            <a:chOff x="9836770" y="2163223"/>
            <a:chExt cx="2094460" cy="1072896"/>
          </a:xfrm>
          <a:solidFill>
            <a:schemeClr val="accent6"/>
          </a:solidFill>
        </p:grpSpPr>
        <p:sp>
          <p:nvSpPr>
            <p:cNvPr id="877" name="Rectangle: Top Corners Rounded 876">
              <a:extLst>
                <a:ext uri="{FF2B5EF4-FFF2-40B4-BE49-F238E27FC236}">
                  <a16:creationId xmlns:a16="http://schemas.microsoft.com/office/drawing/2014/main" id="{C798196D-4B92-4D8B-A98B-51EA1357AB72}"/>
                </a:ext>
              </a:extLst>
            </p:cNvPr>
            <p:cNvSpPr/>
            <p:nvPr/>
          </p:nvSpPr>
          <p:spPr>
            <a:xfrm rot="16200000">
              <a:off x="9410050" y="2589943"/>
              <a:ext cx="1072895" cy="219456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AFRICA</a:t>
              </a:r>
            </a:p>
          </p:txBody>
        </p:sp>
        <p:sp>
          <p:nvSpPr>
            <p:cNvPr id="878" name="Rectangle: Top Corners Rounded 877">
              <a:extLst>
                <a:ext uri="{FF2B5EF4-FFF2-40B4-BE49-F238E27FC236}">
                  <a16:creationId xmlns:a16="http://schemas.microsoft.com/office/drawing/2014/main" id="{9186E5CB-D55D-4DB0-99F4-17D8AA4DA141}"/>
                </a:ext>
              </a:extLst>
            </p:cNvPr>
            <p:cNvSpPr/>
            <p:nvPr/>
          </p:nvSpPr>
          <p:spPr>
            <a:xfrm rot="16200000">
              <a:off x="11371923" y="2676812"/>
              <a:ext cx="1072895" cy="4571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79" name="Group 878">
            <a:extLst>
              <a:ext uri="{FF2B5EF4-FFF2-40B4-BE49-F238E27FC236}">
                <a16:creationId xmlns:a16="http://schemas.microsoft.com/office/drawing/2014/main" id="{2BB92CB3-8A3B-48BA-99A0-F22FE767F23D}"/>
              </a:ext>
            </a:extLst>
          </p:cNvPr>
          <p:cNvGrpSpPr/>
          <p:nvPr/>
        </p:nvGrpSpPr>
        <p:grpSpPr>
          <a:xfrm>
            <a:off x="5334466" y="3352026"/>
            <a:ext cx="2094460" cy="2128659"/>
            <a:chOff x="7584846" y="3262313"/>
            <a:chExt cx="2094460" cy="2965450"/>
          </a:xfrm>
          <a:solidFill>
            <a:srgbClr val="70AD47"/>
          </a:solidFill>
        </p:grpSpPr>
        <p:sp>
          <p:nvSpPr>
            <p:cNvPr id="880" name="Rectangle: Top Corners Rounded 879">
              <a:extLst>
                <a:ext uri="{FF2B5EF4-FFF2-40B4-BE49-F238E27FC236}">
                  <a16:creationId xmlns:a16="http://schemas.microsoft.com/office/drawing/2014/main" id="{1F9FC6BB-8029-47AA-A829-6E71BA185C79}"/>
                </a:ext>
              </a:extLst>
            </p:cNvPr>
            <p:cNvSpPr/>
            <p:nvPr/>
          </p:nvSpPr>
          <p:spPr>
            <a:xfrm rot="16200000">
              <a:off x="6211849" y="4635310"/>
              <a:ext cx="2965449" cy="219456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ASIA</a:t>
              </a:r>
            </a:p>
          </p:txBody>
        </p:sp>
        <p:sp>
          <p:nvSpPr>
            <p:cNvPr id="881" name="Rectangle: Top Corners Rounded 880">
              <a:extLst>
                <a:ext uri="{FF2B5EF4-FFF2-40B4-BE49-F238E27FC236}">
                  <a16:creationId xmlns:a16="http://schemas.microsoft.com/office/drawing/2014/main" id="{7CB84A13-8215-48CD-9391-BCABD2F90B46}"/>
                </a:ext>
              </a:extLst>
            </p:cNvPr>
            <p:cNvSpPr/>
            <p:nvPr/>
          </p:nvSpPr>
          <p:spPr>
            <a:xfrm rot="16200000">
              <a:off x="8173722" y="4722179"/>
              <a:ext cx="2965449" cy="4571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82" name="Group 881">
            <a:extLst>
              <a:ext uri="{FF2B5EF4-FFF2-40B4-BE49-F238E27FC236}">
                <a16:creationId xmlns:a16="http://schemas.microsoft.com/office/drawing/2014/main" id="{A07363A0-B0C2-4D75-A4E1-1B2207AAD241}"/>
              </a:ext>
            </a:extLst>
          </p:cNvPr>
          <p:cNvGrpSpPr/>
          <p:nvPr/>
        </p:nvGrpSpPr>
        <p:grpSpPr>
          <a:xfrm>
            <a:off x="5334465" y="5499735"/>
            <a:ext cx="2094460" cy="611188"/>
            <a:chOff x="9836769" y="3262313"/>
            <a:chExt cx="2094460" cy="2965450"/>
          </a:xfrm>
          <a:solidFill>
            <a:srgbClr val="7030A0"/>
          </a:solidFill>
        </p:grpSpPr>
        <p:sp>
          <p:nvSpPr>
            <p:cNvPr id="883" name="Rectangle: Top Corners Rounded 882">
              <a:extLst>
                <a:ext uri="{FF2B5EF4-FFF2-40B4-BE49-F238E27FC236}">
                  <a16:creationId xmlns:a16="http://schemas.microsoft.com/office/drawing/2014/main" id="{1916CFA4-65E3-490E-A4EB-59E4C88CDEE4}"/>
                </a:ext>
              </a:extLst>
            </p:cNvPr>
            <p:cNvSpPr/>
            <p:nvPr/>
          </p:nvSpPr>
          <p:spPr>
            <a:xfrm rot="16200000">
              <a:off x="8463772" y="4635310"/>
              <a:ext cx="2965449" cy="219456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OCEANIA</a:t>
              </a:r>
            </a:p>
          </p:txBody>
        </p:sp>
        <p:sp>
          <p:nvSpPr>
            <p:cNvPr id="884" name="Rectangle: Top Corners Rounded 883">
              <a:extLst>
                <a:ext uri="{FF2B5EF4-FFF2-40B4-BE49-F238E27FC236}">
                  <a16:creationId xmlns:a16="http://schemas.microsoft.com/office/drawing/2014/main" id="{E7648AF7-C984-4E1D-9E35-42FBB4ECFD38}"/>
                </a:ext>
              </a:extLst>
            </p:cNvPr>
            <p:cNvSpPr/>
            <p:nvPr/>
          </p:nvSpPr>
          <p:spPr>
            <a:xfrm rot="16200000">
              <a:off x="10425645" y="4722179"/>
              <a:ext cx="2965449" cy="45719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6464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885" name="Picture 884">
            <a:extLst>
              <a:ext uri="{FF2B5EF4-FFF2-40B4-BE49-F238E27FC236}">
                <a16:creationId xmlns:a16="http://schemas.microsoft.com/office/drawing/2014/main" id="{8750EB97-AAD5-4280-BE61-D404DA5AAC44}"/>
              </a:ext>
            </a:extLst>
          </p:cNvPr>
          <p:cNvPicPr>
            <a:picLocks noChangeAspect="1"/>
          </p:cNvPicPr>
          <p:nvPr/>
        </p:nvPicPr>
        <p:blipFill rotWithShape="1">
          <a:blip r:embed="rId353"/>
          <a:srcRect l="25000" r="25000"/>
          <a:stretch/>
        </p:blipFill>
        <p:spPr>
          <a:xfrm>
            <a:off x="10119133" y="310130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6" name="Picture 885">
            <a:extLst>
              <a:ext uri="{FF2B5EF4-FFF2-40B4-BE49-F238E27FC236}">
                <a16:creationId xmlns:a16="http://schemas.microsoft.com/office/drawing/2014/main" id="{D4DC868F-E2C7-4FA0-9C98-4CEACD175BAB}"/>
              </a:ext>
            </a:extLst>
          </p:cNvPr>
          <p:cNvPicPr>
            <a:picLocks noChangeAspect="1"/>
          </p:cNvPicPr>
          <p:nvPr/>
        </p:nvPicPr>
        <p:blipFill rotWithShape="1">
          <a:blip r:embed="rId354"/>
          <a:srcRect l="16667" r="16667"/>
          <a:stretch/>
        </p:blipFill>
        <p:spPr>
          <a:xfrm>
            <a:off x="10119133" y="335291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7" name="Picture 886">
            <a:extLst>
              <a:ext uri="{FF2B5EF4-FFF2-40B4-BE49-F238E27FC236}">
                <a16:creationId xmlns:a16="http://schemas.microsoft.com/office/drawing/2014/main" id="{3FEEF778-B118-436E-8400-449FAE76DE89}"/>
              </a:ext>
            </a:extLst>
          </p:cNvPr>
          <p:cNvPicPr>
            <a:picLocks noChangeAspect="1"/>
          </p:cNvPicPr>
          <p:nvPr/>
        </p:nvPicPr>
        <p:blipFill rotWithShape="1">
          <a:blip r:embed="rId355"/>
          <a:srcRect l="16667" r="16667"/>
          <a:stretch/>
        </p:blipFill>
        <p:spPr>
          <a:xfrm>
            <a:off x="10119133" y="360452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8" name="Picture 887">
            <a:extLst>
              <a:ext uri="{FF2B5EF4-FFF2-40B4-BE49-F238E27FC236}">
                <a16:creationId xmlns:a16="http://schemas.microsoft.com/office/drawing/2014/main" id="{15B3B851-CE55-483A-B5FF-350162366B39}"/>
              </a:ext>
            </a:extLst>
          </p:cNvPr>
          <p:cNvPicPr>
            <a:picLocks noChangeAspect="1"/>
          </p:cNvPicPr>
          <p:nvPr/>
        </p:nvPicPr>
        <p:blipFill rotWithShape="1">
          <a:blip r:embed="rId356"/>
          <a:srcRect l="16667" r="16667"/>
          <a:stretch/>
        </p:blipFill>
        <p:spPr>
          <a:xfrm>
            <a:off x="10119133" y="385613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89" name="Picture 888">
            <a:extLst>
              <a:ext uri="{FF2B5EF4-FFF2-40B4-BE49-F238E27FC236}">
                <a16:creationId xmlns:a16="http://schemas.microsoft.com/office/drawing/2014/main" id="{D25720F0-C05D-4BFF-8A3F-FF8BC74F43C4}"/>
              </a:ext>
            </a:extLst>
          </p:cNvPr>
          <p:cNvPicPr>
            <a:picLocks noChangeAspect="1"/>
          </p:cNvPicPr>
          <p:nvPr/>
        </p:nvPicPr>
        <p:blipFill rotWithShape="1">
          <a:blip r:embed="rId357"/>
          <a:srcRect l="16675" r="16675"/>
          <a:stretch/>
        </p:blipFill>
        <p:spPr>
          <a:xfrm>
            <a:off x="10119133" y="410774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0" name="Picture 889">
            <a:extLst>
              <a:ext uri="{FF2B5EF4-FFF2-40B4-BE49-F238E27FC236}">
                <a16:creationId xmlns:a16="http://schemas.microsoft.com/office/drawing/2014/main" id="{B6F86C63-18A5-4529-BA57-BD9A3B3A20C8}"/>
              </a:ext>
            </a:extLst>
          </p:cNvPr>
          <p:cNvPicPr>
            <a:picLocks noChangeAspect="1"/>
          </p:cNvPicPr>
          <p:nvPr/>
        </p:nvPicPr>
        <p:blipFill rotWithShape="1">
          <a:blip r:embed="rId358"/>
          <a:srcRect r="33333"/>
          <a:stretch/>
        </p:blipFill>
        <p:spPr>
          <a:xfrm>
            <a:off x="10119133" y="435936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1" name="Picture 890">
            <a:extLst>
              <a:ext uri="{FF2B5EF4-FFF2-40B4-BE49-F238E27FC236}">
                <a16:creationId xmlns:a16="http://schemas.microsoft.com/office/drawing/2014/main" id="{35BBBE58-D15B-41D1-879C-AAED6FC0E9F3}"/>
              </a:ext>
            </a:extLst>
          </p:cNvPr>
          <p:cNvPicPr>
            <a:picLocks noChangeAspect="1"/>
          </p:cNvPicPr>
          <p:nvPr/>
        </p:nvPicPr>
        <p:blipFill rotWithShape="1">
          <a:blip r:embed="rId359"/>
          <a:srcRect r="33350"/>
          <a:stretch/>
        </p:blipFill>
        <p:spPr>
          <a:xfrm>
            <a:off x="10119133" y="461097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2" name="Picture 891">
            <a:extLst>
              <a:ext uri="{FF2B5EF4-FFF2-40B4-BE49-F238E27FC236}">
                <a16:creationId xmlns:a16="http://schemas.microsoft.com/office/drawing/2014/main" id="{569348DE-B9C1-4540-8572-78F5667959E7}"/>
              </a:ext>
            </a:extLst>
          </p:cNvPr>
          <p:cNvPicPr>
            <a:picLocks noChangeAspect="1"/>
          </p:cNvPicPr>
          <p:nvPr/>
        </p:nvPicPr>
        <p:blipFill rotWithShape="1">
          <a:blip r:embed="rId360"/>
          <a:srcRect l="18573" r="18573"/>
          <a:stretch/>
        </p:blipFill>
        <p:spPr>
          <a:xfrm>
            <a:off x="10119133" y="486258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3" name="Picture 892">
            <a:extLst>
              <a:ext uri="{FF2B5EF4-FFF2-40B4-BE49-F238E27FC236}">
                <a16:creationId xmlns:a16="http://schemas.microsoft.com/office/drawing/2014/main" id="{F325C975-D1C6-461D-944B-66DDCED0B4A5}"/>
              </a:ext>
            </a:extLst>
          </p:cNvPr>
          <p:cNvPicPr>
            <a:picLocks noChangeAspect="1"/>
          </p:cNvPicPr>
          <p:nvPr/>
        </p:nvPicPr>
        <p:blipFill rotWithShape="1">
          <a:blip r:embed="rId361"/>
          <a:srcRect l="16961" r="16961"/>
          <a:stretch/>
        </p:blipFill>
        <p:spPr>
          <a:xfrm>
            <a:off x="10119133" y="511419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4" name="Picture 893">
            <a:extLst>
              <a:ext uri="{FF2B5EF4-FFF2-40B4-BE49-F238E27FC236}">
                <a16:creationId xmlns:a16="http://schemas.microsoft.com/office/drawing/2014/main" id="{A7501F48-6BAC-4299-A640-8ED55EA8163F}"/>
              </a:ext>
            </a:extLst>
          </p:cNvPr>
          <p:cNvPicPr>
            <a:picLocks noChangeAspect="1"/>
          </p:cNvPicPr>
          <p:nvPr/>
        </p:nvPicPr>
        <p:blipFill rotWithShape="1">
          <a:blip r:embed="rId362"/>
          <a:srcRect r="25000"/>
          <a:stretch/>
        </p:blipFill>
        <p:spPr>
          <a:xfrm>
            <a:off x="10127071" y="260281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5" name="Picture 894">
            <a:extLst>
              <a:ext uri="{FF2B5EF4-FFF2-40B4-BE49-F238E27FC236}">
                <a16:creationId xmlns:a16="http://schemas.microsoft.com/office/drawing/2014/main" id="{99D5EA45-6867-439F-A718-952D8BF3E5CF}"/>
              </a:ext>
            </a:extLst>
          </p:cNvPr>
          <p:cNvPicPr>
            <a:picLocks noChangeAspect="1"/>
          </p:cNvPicPr>
          <p:nvPr/>
        </p:nvPicPr>
        <p:blipFill rotWithShape="1">
          <a:blip r:embed="rId363"/>
          <a:srcRect l="16794" r="16794"/>
          <a:stretch/>
        </p:blipFill>
        <p:spPr>
          <a:xfrm>
            <a:off x="10119133" y="538538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6" name="Picture 895">
            <a:extLst>
              <a:ext uri="{FF2B5EF4-FFF2-40B4-BE49-F238E27FC236}">
                <a16:creationId xmlns:a16="http://schemas.microsoft.com/office/drawing/2014/main" id="{8143BE4C-9CB3-4E36-A973-B6C07370A841}"/>
              </a:ext>
            </a:extLst>
          </p:cNvPr>
          <p:cNvPicPr>
            <a:picLocks noChangeAspect="1"/>
          </p:cNvPicPr>
          <p:nvPr/>
        </p:nvPicPr>
        <p:blipFill rotWithShape="1">
          <a:blip r:embed="rId364"/>
          <a:srcRect l="33333"/>
          <a:stretch/>
        </p:blipFill>
        <p:spPr>
          <a:xfrm>
            <a:off x="10119133" y="563700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7" name="Picture 896">
            <a:extLst>
              <a:ext uri="{FF2B5EF4-FFF2-40B4-BE49-F238E27FC236}">
                <a16:creationId xmlns:a16="http://schemas.microsoft.com/office/drawing/2014/main" id="{E76C3511-49F6-4DED-8721-E626F1CC6AFB}"/>
              </a:ext>
            </a:extLst>
          </p:cNvPr>
          <p:cNvPicPr>
            <a:picLocks noChangeAspect="1"/>
          </p:cNvPicPr>
          <p:nvPr/>
        </p:nvPicPr>
        <p:blipFill rotWithShape="1">
          <a:blip r:embed="rId365"/>
          <a:srcRect r="50000"/>
          <a:stretch/>
        </p:blipFill>
        <p:spPr>
          <a:xfrm>
            <a:off x="10119133" y="588860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98" name="Angola" descr="https://upload.wikimedia.org/wikipedia/commons/thumb/9/9d/Flag_of_Angola.svg/1200px-Flag_of_Angola.svg.png">
            <a:extLst>
              <a:ext uri="{FF2B5EF4-FFF2-40B4-BE49-F238E27FC236}">
                <a16:creationId xmlns:a16="http://schemas.microsoft.com/office/drawing/2014/main" id="{DBB8308F-3580-4072-8440-F3C9E6D74B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 bwMode="auto">
          <a:xfrm>
            <a:off x="10120479" y="211443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9" name="Picture 898">
            <a:extLst>
              <a:ext uri="{FF2B5EF4-FFF2-40B4-BE49-F238E27FC236}">
                <a16:creationId xmlns:a16="http://schemas.microsoft.com/office/drawing/2014/main" id="{F875C7B4-61F2-4B5C-85B4-074B4C387AF6}"/>
              </a:ext>
            </a:extLst>
          </p:cNvPr>
          <p:cNvPicPr>
            <a:picLocks noChangeAspect="1"/>
          </p:cNvPicPr>
          <p:nvPr/>
        </p:nvPicPr>
        <p:blipFill rotWithShape="1">
          <a:blip r:embed="rId367"/>
          <a:srcRect l="16667" r="16667"/>
          <a:stretch/>
        </p:blipFill>
        <p:spPr>
          <a:xfrm>
            <a:off x="10119133" y="236604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0" name="Picture 899">
            <a:extLst>
              <a:ext uri="{FF2B5EF4-FFF2-40B4-BE49-F238E27FC236}">
                <a16:creationId xmlns:a16="http://schemas.microsoft.com/office/drawing/2014/main" id="{CB8A3E86-D1C0-4867-909E-29C9DE00667B}"/>
              </a:ext>
            </a:extLst>
          </p:cNvPr>
          <p:cNvPicPr>
            <a:picLocks noChangeAspect="1"/>
          </p:cNvPicPr>
          <p:nvPr/>
        </p:nvPicPr>
        <p:blipFill rotWithShape="1">
          <a:blip r:embed="rId368"/>
          <a:srcRect l="16761" r="16761"/>
          <a:stretch/>
        </p:blipFill>
        <p:spPr>
          <a:xfrm>
            <a:off x="10119330" y="2849689"/>
            <a:ext cx="160986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1" name="Austria" descr="Image result">
            <a:extLst>
              <a:ext uri="{FF2B5EF4-FFF2-40B4-BE49-F238E27FC236}">
                <a16:creationId xmlns:a16="http://schemas.microsoft.com/office/drawing/2014/main" id="{1E0C89AD-9707-4C02-91DC-F5B2E653B8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3"/>
          <a:stretch/>
        </p:blipFill>
        <p:spPr bwMode="auto">
          <a:xfrm>
            <a:off x="7860607" y="212713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2" name="Picture 901">
            <a:extLst>
              <a:ext uri="{FF2B5EF4-FFF2-40B4-BE49-F238E27FC236}">
                <a16:creationId xmlns:a16="http://schemas.microsoft.com/office/drawing/2014/main" id="{FB5D9D53-2446-444C-B244-6E1DA7539790}"/>
              </a:ext>
            </a:extLst>
          </p:cNvPr>
          <p:cNvPicPr>
            <a:picLocks noChangeAspect="1"/>
          </p:cNvPicPr>
          <p:nvPr/>
        </p:nvPicPr>
        <p:blipFill rotWithShape="1">
          <a:blip r:embed="rId370"/>
          <a:srcRect l="6675" r="6675"/>
          <a:stretch/>
        </p:blipFill>
        <p:spPr>
          <a:xfrm>
            <a:off x="7860607" y="239581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3" name="Picture 902">
            <a:extLst>
              <a:ext uri="{FF2B5EF4-FFF2-40B4-BE49-F238E27FC236}">
                <a16:creationId xmlns:a16="http://schemas.microsoft.com/office/drawing/2014/main" id="{1E804FDC-4C11-4198-8148-A0D4625DF72D}"/>
              </a:ext>
            </a:extLst>
          </p:cNvPr>
          <p:cNvPicPr>
            <a:picLocks noChangeAspect="1"/>
          </p:cNvPicPr>
          <p:nvPr/>
        </p:nvPicPr>
        <p:blipFill rotWithShape="1">
          <a:blip r:embed="rId371"/>
          <a:srcRect l="12162" r="12162"/>
          <a:stretch/>
        </p:blipFill>
        <p:spPr>
          <a:xfrm>
            <a:off x="7860607" y="266448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4" name="Picture 903">
            <a:extLst>
              <a:ext uri="{FF2B5EF4-FFF2-40B4-BE49-F238E27FC236}">
                <a16:creationId xmlns:a16="http://schemas.microsoft.com/office/drawing/2014/main" id="{43AA78BA-8A35-4C2F-937B-DF9910D6EACE}"/>
              </a:ext>
            </a:extLst>
          </p:cNvPr>
          <p:cNvPicPr>
            <a:picLocks noChangeAspect="1"/>
          </p:cNvPicPr>
          <p:nvPr/>
        </p:nvPicPr>
        <p:blipFill rotWithShape="1">
          <a:blip r:embed="rId372"/>
          <a:srcRect l="19450" r="19450"/>
          <a:stretch/>
        </p:blipFill>
        <p:spPr>
          <a:xfrm>
            <a:off x="7860607" y="2933164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5" name="Picture 904">
            <a:extLst>
              <a:ext uri="{FF2B5EF4-FFF2-40B4-BE49-F238E27FC236}">
                <a16:creationId xmlns:a16="http://schemas.microsoft.com/office/drawing/2014/main" id="{AD2A2683-8FBD-42E1-B3B6-6D5B743A08CB}"/>
              </a:ext>
            </a:extLst>
          </p:cNvPr>
          <p:cNvPicPr>
            <a:picLocks noChangeAspect="1"/>
          </p:cNvPicPr>
          <p:nvPr/>
        </p:nvPicPr>
        <p:blipFill rotWithShape="1">
          <a:blip r:embed="rId373"/>
          <a:srcRect l="7494" r="7494"/>
          <a:stretch/>
        </p:blipFill>
        <p:spPr>
          <a:xfrm>
            <a:off x="7860607" y="320184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6" name="Picture 905">
            <a:extLst>
              <a:ext uri="{FF2B5EF4-FFF2-40B4-BE49-F238E27FC236}">
                <a16:creationId xmlns:a16="http://schemas.microsoft.com/office/drawing/2014/main" id="{7B19E124-A49A-46FF-B82E-50C067EBECAE}"/>
              </a:ext>
            </a:extLst>
          </p:cNvPr>
          <p:cNvPicPr>
            <a:picLocks noChangeAspect="1"/>
          </p:cNvPicPr>
          <p:nvPr/>
        </p:nvPicPr>
        <p:blipFill rotWithShape="1">
          <a:blip r:embed="rId374"/>
          <a:srcRect r="40000"/>
          <a:stretch/>
        </p:blipFill>
        <p:spPr>
          <a:xfrm>
            <a:off x="7860607" y="3470518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7" name="Picture 906">
            <a:extLst>
              <a:ext uri="{FF2B5EF4-FFF2-40B4-BE49-F238E27FC236}">
                <a16:creationId xmlns:a16="http://schemas.microsoft.com/office/drawing/2014/main" id="{A4086F10-3CBB-47AB-92C0-55640A1243DF}"/>
              </a:ext>
            </a:extLst>
          </p:cNvPr>
          <p:cNvPicPr>
            <a:picLocks noChangeAspect="1"/>
          </p:cNvPicPr>
          <p:nvPr/>
        </p:nvPicPr>
        <p:blipFill rotWithShape="1">
          <a:blip r:embed="rId375"/>
          <a:srcRect l="20529" r="20529"/>
          <a:stretch/>
        </p:blipFill>
        <p:spPr>
          <a:xfrm>
            <a:off x="7860607" y="3739195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8" name="Picture 907">
            <a:extLst>
              <a:ext uri="{FF2B5EF4-FFF2-40B4-BE49-F238E27FC236}">
                <a16:creationId xmlns:a16="http://schemas.microsoft.com/office/drawing/2014/main" id="{C7F56A9F-0A50-49A3-97C0-94403B6CE69D}"/>
              </a:ext>
            </a:extLst>
          </p:cNvPr>
          <p:cNvPicPr>
            <a:picLocks noChangeAspect="1"/>
          </p:cNvPicPr>
          <p:nvPr/>
        </p:nvPicPr>
        <p:blipFill rotWithShape="1">
          <a:blip r:embed="rId376"/>
          <a:srcRect l="16680" r="16680"/>
          <a:stretch/>
        </p:blipFill>
        <p:spPr>
          <a:xfrm>
            <a:off x="7860607" y="4007872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09" name="Picture 908">
            <a:extLst>
              <a:ext uri="{FF2B5EF4-FFF2-40B4-BE49-F238E27FC236}">
                <a16:creationId xmlns:a16="http://schemas.microsoft.com/office/drawing/2014/main" id="{8ACCDD83-146E-4AF9-8EF7-43D8EC8E948F}"/>
              </a:ext>
            </a:extLst>
          </p:cNvPr>
          <p:cNvPicPr>
            <a:picLocks noChangeAspect="1"/>
          </p:cNvPicPr>
          <p:nvPr/>
        </p:nvPicPr>
        <p:blipFill rotWithShape="1">
          <a:blip r:embed="rId377"/>
          <a:srcRect r="33333"/>
          <a:stretch/>
        </p:blipFill>
        <p:spPr>
          <a:xfrm>
            <a:off x="7860607" y="427654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0" name="Picture 909">
            <a:extLst>
              <a:ext uri="{FF2B5EF4-FFF2-40B4-BE49-F238E27FC236}">
                <a16:creationId xmlns:a16="http://schemas.microsoft.com/office/drawing/2014/main" id="{238CEBE4-D00C-42EF-B419-B2622286B1A0}"/>
              </a:ext>
            </a:extLst>
          </p:cNvPr>
          <p:cNvPicPr>
            <a:picLocks noChangeAspect="1"/>
          </p:cNvPicPr>
          <p:nvPr/>
        </p:nvPicPr>
        <p:blipFill rotWithShape="1">
          <a:blip r:embed="rId378"/>
          <a:srcRect l="13625" r="13625"/>
          <a:stretch/>
        </p:blipFill>
        <p:spPr>
          <a:xfrm>
            <a:off x="7860607" y="454522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1" name="Picture 910">
            <a:extLst>
              <a:ext uri="{FF2B5EF4-FFF2-40B4-BE49-F238E27FC236}">
                <a16:creationId xmlns:a16="http://schemas.microsoft.com/office/drawing/2014/main" id="{D414F0D0-1ACC-4C39-904B-6B3E83B09983}"/>
              </a:ext>
            </a:extLst>
          </p:cNvPr>
          <p:cNvPicPr>
            <a:picLocks noChangeAspect="1"/>
          </p:cNvPicPr>
          <p:nvPr/>
        </p:nvPicPr>
        <p:blipFill rotWithShape="1">
          <a:blip r:embed="rId379"/>
          <a:srcRect l="5555" r="27778"/>
          <a:stretch/>
        </p:blipFill>
        <p:spPr>
          <a:xfrm>
            <a:off x="7860607" y="481390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2" name="Picture 911">
            <a:extLst>
              <a:ext uri="{FF2B5EF4-FFF2-40B4-BE49-F238E27FC236}">
                <a16:creationId xmlns:a16="http://schemas.microsoft.com/office/drawing/2014/main" id="{2D096282-CD91-42D8-AA52-D417A7EF4677}"/>
              </a:ext>
            </a:extLst>
          </p:cNvPr>
          <p:cNvPicPr>
            <a:picLocks noChangeAspect="1"/>
          </p:cNvPicPr>
          <p:nvPr/>
        </p:nvPicPr>
        <p:blipFill rotWithShape="1">
          <a:blip r:embed="rId380"/>
          <a:srcRect r="33359"/>
          <a:stretch/>
        </p:blipFill>
        <p:spPr>
          <a:xfrm>
            <a:off x="7860607" y="508258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3" name="Picture 912">
            <a:extLst>
              <a:ext uri="{FF2B5EF4-FFF2-40B4-BE49-F238E27FC236}">
                <a16:creationId xmlns:a16="http://schemas.microsoft.com/office/drawing/2014/main" id="{8363AF6E-D3BF-40CE-AF0F-D397804B8EB9}"/>
              </a:ext>
            </a:extLst>
          </p:cNvPr>
          <p:cNvPicPr>
            <a:picLocks noChangeAspect="1"/>
          </p:cNvPicPr>
          <p:nvPr/>
        </p:nvPicPr>
        <p:blipFill rotWithShape="1">
          <a:blip r:embed="rId381"/>
          <a:srcRect l="18749" r="18749"/>
          <a:stretch/>
        </p:blipFill>
        <p:spPr>
          <a:xfrm>
            <a:off x="7860607" y="535125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4" name="Picture 913">
            <a:extLst>
              <a:ext uri="{FF2B5EF4-FFF2-40B4-BE49-F238E27FC236}">
                <a16:creationId xmlns:a16="http://schemas.microsoft.com/office/drawing/2014/main" id="{628DBBFA-78B8-42D5-A550-03EA90987017}"/>
              </a:ext>
            </a:extLst>
          </p:cNvPr>
          <p:cNvPicPr>
            <a:picLocks noChangeAspect="1"/>
          </p:cNvPicPr>
          <p:nvPr/>
        </p:nvPicPr>
        <p:blipFill>
          <a:blip r:embed="rId382"/>
          <a:stretch>
            <a:fillRect/>
          </a:stretch>
        </p:blipFill>
        <p:spPr>
          <a:xfrm>
            <a:off x="7860607" y="5619934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5" name="Picture 914">
            <a:extLst>
              <a:ext uri="{FF2B5EF4-FFF2-40B4-BE49-F238E27FC236}">
                <a16:creationId xmlns:a16="http://schemas.microsoft.com/office/drawing/2014/main" id="{D868CE0F-32CE-4C21-BB99-7566A379CEAC}"/>
              </a:ext>
            </a:extLst>
          </p:cNvPr>
          <p:cNvPicPr>
            <a:picLocks noChangeAspect="1"/>
          </p:cNvPicPr>
          <p:nvPr/>
        </p:nvPicPr>
        <p:blipFill rotWithShape="1">
          <a:blip r:embed="rId383"/>
          <a:srcRect l="25000" r="25000"/>
          <a:stretch/>
        </p:blipFill>
        <p:spPr>
          <a:xfrm>
            <a:off x="7860607" y="588860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6" name="Picture 915">
            <a:extLst>
              <a:ext uri="{FF2B5EF4-FFF2-40B4-BE49-F238E27FC236}">
                <a16:creationId xmlns:a16="http://schemas.microsoft.com/office/drawing/2014/main" id="{D269FC23-62C4-4B72-B378-FB8A8D94FB05}"/>
              </a:ext>
            </a:extLst>
          </p:cNvPr>
          <p:cNvPicPr>
            <a:picLocks noChangeAspect="1"/>
          </p:cNvPicPr>
          <p:nvPr/>
        </p:nvPicPr>
        <p:blipFill rotWithShape="1">
          <a:blip r:embed="rId384"/>
          <a:srcRect r="33333"/>
          <a:stretch/>
        </p:blipFill>
        <p:spPr>
          <a:xfrm>
            <a:off x="5608455" y="339381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7" name="Picture 916">
            <a:extLst>
              <a:ext uri="{FF2B5EF4-FFF2-40B4-BE49-F238E27FC236}">
                <a16:creationId xmlns:a16="http://schemas.microsoft.com/office/drawing/2014/main" id="{A70C543A-F704-4B20-9F29-182C5CA8E21C}"/>
              </a:ext>
            </a:extLst>
          </p:cNvPr>
          <p:cNvPicPr>
            <a:picLocks noChangeAspect="1"/>
          </p:cNvPicPr>
          <p:nvPr/>
        </p:nvPicPr>
        <p:blipFill rotWithShape="1">
          <a:blip r:embed="rId385"/>
          <a:srcRect l="16680" r="16680"/>
          <a:stretch/>
        </p:blipFill>
        <p:spPr>
          <a:xfrm>
            <a:off x="5608455" y="370504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8" name="Picture 917">
            <a:extLst>
              <a:ext uri="{FF2B5EF4-FFF2-40B4-BE49-F238E27FC236}">
                <a16:creationId xmlns:a16="http://schemas.microsoft.com/office/drawing/2014/main" id="{0C89B0D1-207F-4620-8989-3C9B56204A09}"/>
              </a:ext>
            </a:extLst>
          </p:cNvPr>
          <p:cNvPicPr>
            <a:picLocks noChangeAspect="1"/>
          </p:cNvPicPr>
          <p:nvPr/>
        </p:nvPicPr>
        <p:blipFill rotWithShape="1">
          <a:blip r:embed="rId386"/>
          <a:srcRect l="16667" r="16667"/>
          <a:stretch/>
        </p:blipFill>
        <p:spPr>
          <a:xfrm>
            <a:off x="5608455" y="4016284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19" name="Picture 918">
            <a:extLst>
              <a:ext uri="{FF2B5EF4-FFF2-40B4-BE49-F238E27FC236}">
                <a16:creationId xmlns:a16="http://schemas.microsoft.com/office/drawing/2014/main" id="{97FB2941-7731-4763-B08D-E220B29D991B}"/>
              </a:ext>
            </a:extLst>
          </p:cNvPr>
          <p:cNvPicPr>
            <a:picLocks noChangeAspect="1"/>
          </p:cNvPicPr>
          <p:nvPr/>
        </p:nvPicPr>
        <p:blipFill rotWithShape="1">
          <a:blip r:embed="rId387"/>
          <a:srcRect r="50000"/>
          <a:stretch/>
        </p:blipFill>
        <p:spPr>
          <a:xfrm>
            <a:off x="5608455" y="4327521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0" name="Picture 919">
            <a:extLst>
              <a:ext uri="{FF2B5EF4-FFF2-40B4-BE49-F238E27FC236}">
                <a16:creationId xmlns:a16="http://schemas.microsoft.com/office/drawing/2014/main" id="{0260661B-1DD7-4F1E-9762-A4753983C3EB}"/>
              </a:ext>
            </a:extLst>
          </p:cNvPr>
          <p:cNvPicPr>
            <a:picLocks noChangeAspect="1"/>
          </p:cNvPicPr>
          <p:nvPr/>
        </p:nvPicPr>
        <p:blipFill rotWithShape="1">
          <a:blip r:embed="rId388"/>
          <a:srcRect r="33333"/>
          <a:stretch/>
        </p:blipFill>
        <p:spPr>
          <a:xfrm>
            <a:off x="5608455" y="4638758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1" name="Picture 920">
            <a:extLst>
              <a:ext uri="{FF2B5EF4-FFF2-40B4-BE49-F238E27FC236}">
                <a16:creationId xmlns:a16="http://schemas.microsoft.com/office/drawing/2014/main" id="{B1387ED3-6DBF-45E6-87BE-332C77276FF2}"/>
              </a:ext>
            </a:extLst>
          </p:cNvPr>
          <p:cNvPicPr>
            <a:picLocks noChangeAspect="1"/>
          </p:cNvPicPr>
          <p:nvPr/>
        </p:nvPicPr>
        <p:blipFill rotWithShape="1">
          <a:blip r:embed="rId389"/>
          <a:srcRect l="10204" r="39796"/>
          <a:stretch/>
        </p:blipFill>
        <p:spPr>
          <a:xfrm>
            <a:off x="5611021" y="5261077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2" name="Picture 921">
            <a:extLst>
              <a:ext uri="{FF2B5EF4-FFF2-40B4-BE49-F238E27FC236}">
                <a16:creationId xmlns:a16="http://schemas.microsoft.com/office/drawing/2014/main" id="{CEB43A2D-CCB9-4742-B81B-62664DD2EABC}"/>
              </a:ext>
            </a:extLst>
          </p:cNvPr>
          <p:cNvPicPr>
            <a:picLocks noChangeAspect="1"/>
          </p:cNvPicPr>
          <p:nvPr/>
        </p:nvPicPr>
        <p:blipFill rotWithShape="1">
          <a:blip r:embed="rId390"/>
          <a:srcRect l="8844" r="24490"/>
          <a:stretch/>
        </p:blipFill>
        <p:spPr>
          <a:xfrm>
            <a:off x="5609832" y="4944700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3" name="Australia" descr="Image result">
            <a:extLst>
              <a:ext uri="{FF2B5EF4-FFF2-40B4-BE49-F238E27FC236}">
                <a16:creationId xmlns:a16="http://schemas.microsoft.com/office/drawing/2014/main" id="{A35ED694-E31F-4E33-8F8D-BAC47FDF87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609832" y="557246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" name="Picture 923">
            <a:extLst>
              <a:ext uri="{FF2B5EF4-FFF2-40B4-BE49-F238E27FC236}">
                <a16:creationId xmlns:a16="http://schemas.microsoft.com/office/drawing/2014/main" id="{41FAEA8B-B49D-4AA4-98F5-08ED86EEDCCE}"/>
              </a:ext>
            </a:extLst>
          </p:cNvPr>
          <p:cNvPicPr>
            <a:picLocks noChangeAspect="1"/>
          </p:cNvPicPr>
          <p:nvPr/>
        </p:nvPicPr>
        <p:blipFill>
          <a:blip r:embed="rId392"/>
          <a:stretch>
            <a:fillRect/>
          </a:stretch>
        </p:blipFill>
        <p:spPr>
          <a:xfrm>
            <a:off x="5609832" y="588370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5" name="Argentina" descr="Flag of Argentina.svg">
            <a:extLst>
              <a:ext uri="{FF2B5EF4-FFF2-40B4-BE49-F238E27FC236}">
                <a16:creationId xmlns:a16="http://schemas.microsoft.com/office/drawing/2014/main" id="{DDA1E65A-410B-4B19-859C-B9C3740A47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1" r="18749"/>
          <a:stretch/>
        </p:blipFill>
        <p:spPr bwMode="auto">
          <a:xfrm>
            <a:off x="5608455" y="2148862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6" name="Picture 925">
            <a:extLst>
              <a:ext uri="{FF2B5EF4-FFF2-40B4-BE49-F238E27FC236}">
                <a16:creationId xmlns:a16="http://schemas.microsoft.com/office/drawing/2014/main" id="{5ACFFF6E-9572-4E7C-BEC2-47B77AEEE143}"/>
              </a:ext>
            </a:extLst>
          </p:cNvPr>
          <p:cNvPicPr>
            <a:picLocks noChangeAspect="1"/>
          </p:cNvPicPr>
          <p:nvPr/>
        </p:nvPicPr>
        <p:blipFill rotWithShape="1">
          <a:blip r:embed="rId394"/>
          <a:srcRect l="15001" r="14999"/>
          <a:stretch/>
        </p:blipFill>
        <p:spPr>
          <a:xfrm>
            <a:off x="5608455" y="2460099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7" name="Picture 926">
            <a:extLst>
              <a:ext uri="{FF2B5EF4-FFF2-40B4-BE49-F238E27FC236}">
                <a16:creationId xmlns:a16="http://schemas.microsoft.com/office/drawing/2014/main" id="{93446CA5-A929-4033-9E74-7A9C0151FC56}"/>
              </a:ext>
            </a:extLst>
          </p:cNvPr>
          <p:cNvPicPr>
            <a:picLocks noChangeAspect="1"/>
          </p:cNvPicPr>
          <p:nvPr/>
        </p:nvPicPr>
        <p:blipFill rotWithShape="1">
          <a:blip r:embed="rId395"/>
          <a:srcRect l="18960" r="18960"/>
          <a:stretch/>
        </p:blipFill>
        <p:spPr>
          <a:xfrm>
            <a:off x="5608455" y="2771336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28" name="Picture 927">
            <a:extLst>
              <a:ext uri="{FF2B5EF4-FFF2-40B4-BE49-F238E27FC236}">
                <a16:creationId xmlns:a16="http://schemas.microsoft.com/office/drawing/2014/main" id="{9277174C-7BBC-4127-98F3-57578950A53A}"/>
              </a:ext>
            </a:extLst>
          </p:cNvPr>
          <p:cNvPicPr>
            <a:picLocks noChangeAspect="1"/>
          </p:cNvPicPr>
          <p:nvPr/>
        </p:nvPicPr>
        <p:blipFill rotWithShape="1">
          <a:blip r:embed="rId396"/>
          <a:srcRect r="47368"/>
          <a:stretch/>
        </p:blipFill>
        <p:spPr>
          <a:xfrm>
            <a:off x="5608455" y="3082573"/>
            <a:ext cx="161380" cy="161380"/>
          </a:xfrm>
          <a:prstGeom prst="ellipse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41851489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0Wi3ehuRtC3K3wW.ac_m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YEN1VFkNEmgl4tLF3akI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KPQrZnLqUqNiweaBSQQr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g6xnKxlU6dTxBDOyhawQ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APn6_kOt0ajcAahGuGDg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mA1.PWUk6aN9cEEMLWd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a6.ZxKO8UugW6fizfND2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ddlu2dIZECVCYcJjRTth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w.mG.nh8UynB4Z5i0fKa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r1k14E2ESG8YKYqkH.gw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mK.0WkZZ0en2s.iF7TkE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UG9N0fnLESzCdqi2VZo5Q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kECJJHdwU6NxQRu_eTGww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PlgcphCEWoVVSKcfzad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5IMwuu0uEq20G0u7.JHL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esciKZ.dEaJDSRKy6Dku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1G_ois00WkTSYK7_vLXw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0XruU2rku4BXZk6DfZg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2_HTi67kU2uhyDsAIgciA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JfLGnjvUKsGX_kKQSlRQ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mpdD6ZqYkG4V29jmNjoI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LRvkHEQHCo5VERu8ivQ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obSQXx_1U2jKbvrvl9FxQ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7cXkWKNXk.GYWi1oxe3Yg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F.NX80dA0WgIB7n9V7FGg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VFsk4WHj0qrMAmfCwCzk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cIBzoGbgUOho7x264fG8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kHLBO4L0WI6SGHCN95d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0P9b5Tn9EmB3uD6Qq6B3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QuiBM1Qo0iGRpgEmSx9o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EtkXGdgtE2IjJPpWY67f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frkjA84UyHFs27uxv8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RzO9f4lEkik7nirk9NPn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FG8g84q0CPCFYXKe87N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V2TXadZzkWD6LYiGOWat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FfHCfhk1kW8Nnib0OrcvA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8637MyXjkSXEa9AnOQNq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zDxlG6skGMXliTzj_dt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IhMOrEw0yUa3fcw9tqD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cr4wzmfOUeLbnfXJ1YLJ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F5oYY6BkuWMnqUjRbaJ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3g06o7zsEKA0cCdhuvnD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LRvkHEQHCo5VERu8ivQg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_amqI1GkGUKVTHg0n6a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_HZpTOtx0WKfurWay3s6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t4nys3320Kby8Eot.03Xw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qAlBmayW0me60uJods8CQ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HynThrA.E.IsFTAyOxLlg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etNg2Z2_0qM2cOk33lPFg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5AFhqNHt0.uVpaL0TcsTw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4rtUg1pkuvOkf_bp03iQ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5n20tgpE.iBQIByUSX4g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j.FxjuVbUGsLmXzp500I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xRA6R_wiECWlVKgzwlxMQ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WPPmabIsUCbic2JGd9zy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.87Ws2IEkCt1ZZoC7U4.Q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1K5Hx9sPUa1xdoIyQAyf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RDRNlSgMkCCUd5FcGY_1Q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5XVhQe57kiCALQ7kvYUOw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czky7Y3Q0ScM9cpTPVtb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.BnvG2.kW93IxQlfIgxg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EtQT.ac3UqEv6d1HewLs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J1NG6Dg3k6v6l39phnQq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BAvtUPUokmarEzsK6TG5A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ifN2zQntkCwy82S8ok2Tg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SiLn43PBkml38TnyfdfC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HTSZrmfH0CWN0BPB_HWL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SoxqDn9W06q.DJsiNuyo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g1I9UA9okSkXHuZmQDVYg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72ND_qtzEmJ3DXDiwSPN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Y2_Ci7vG0e6XlRaJo014Q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1fKr7V6Ui2h1XGYKwTxw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qIrXhmuTE695YS4sGqLH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x_tFYSVBXMenhzprzp6Jw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dkf91CONE6foM3394UdLQ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zaUJSLiEK4ZUnT2WyJRQ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VVycrov_EWazftBhAGjBg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Gjfa_uvTE2Tl5b5e6G_dg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EAo15nNu0SNYviTkG8sR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TLWoDs.DUOHVnyEqLsjR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A3Y1ylnEe2QuYYrnwHL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6gxlYB2Eyce3I56bnag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X05luqu7k6HM0hnF_Mh6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ug0Jp5ZsEe6_7ADhaL_L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puPikV65k2H5YSdPVoKuA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J.GfB1NUKjRn1RAAlWng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1BI93ofB0agdegF4_vzs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SMFqMiSoUSMlfCf1jPqM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EqV41HhE6ibyWFBnULoQ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cNE56pUsUyFGqg6qyu.O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kvb2Pn.0kuy.Oi5_mqru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9l8YoX40CFCNyiBiHkv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RHrNwFeX0a77apU15xuXA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sp8eq7k1EisGjmP3y_Gq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0YqszlJnEaQURkwBrjv8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TxAtRNKBUqfFeUFGuFLxA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HR_uH_wTE6ccmWRhPPEKw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8Vwd54Yk6UPbLgO6bSMA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4YfVYCLiUKMMC9szUzOtQ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a755cz0lkOgvpwgR29K3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tpRs_ijYE26JEpbYzZZvg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1MKfSXFEu3CDXZ0sWWWg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pTUwJMrw0mAteBDGQz3Rw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F7ijz5upEqFW5cFwGKwzA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TNTeVJbm0SlzFw2JJPXeg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pWhYoHslkC2sPlBK5N1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6_nQD.hUujnfQP1iplZ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.QE_eJgzUCoDjiafc6SyQ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0MP509dNUCPEiFu1n4Tmw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hbnkX4LDkW9fdNsZxvbPw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0G2gQ4jUkqbTHP.hgkYSQ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yaA47EOd0.AaDkg4h.a7A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6KT6mIqi0iVe4uFgx2QH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38paG53cU6O1sMs3frFuQ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aVXBGuT2EG9XWCjKpMLng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Vc1UIKGcUuhJxQOaFM7d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1_vy4j3LE2P5SaY8Hwq_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oXJAFkZtE.9xOI75MWU7Q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io4LsLtmEWbiuh2Fo7KVw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Ih7MwlT0kC4uhFnRZ._0g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JLltldLdEODxRDNwdPe.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au3M30G8kyU1KN5A6ekDw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MEzNlHhEylfBBZG0WK_Q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8cuP2pbvUq56EiRLmhzKw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zhaOo8wE0qInmQN7W_KIQ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PnvpUL510m6j24rs9nKI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8ClERHKpUutEIcTfyjMpg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17W13p90EiaLpnITpUx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Go12NrNEO6gSTj8lpWUA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LQsDqZJKkOWpTyCLr9qmQ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.C1G8dH06Q8MJeOo5_Cw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YycJASQKUO_ZgJjxgxNh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h0SmTnAke1lZs.4_rpWQ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V4oUif1M0G0EALhaUEbIw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bFLvxb69Ea.90fOYCaRUw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I7M9f_JWEmgSWxw7XnDeQ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lU86LPurE6kaC6kSeGsbg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2E2b1_4w0WhRbP.xvr0TQ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RxWm_tWkWsHojFwxgwq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J.NuktSQkeDPx7QZf6nDQ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g5kQ8.B1EygikkTcNa_jQ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IGBeodgU0WGH.6Y1flX3w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Om0hy2nE22pW9TUWXRbw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ysqFuKAdEqhP7HLc6l9PQ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JKJX1wLkqvL2Bg5jo2mA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J9qINFB_kaaWSxybkkrTg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5avKplckW1FYTEYIxsgA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8yD5slQ062Ae48tkKdL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sLmI9.TkuEeLaQWFEyHg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X3yiLRLIkKjzIOTbacOp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7HB.NAmiU6_qmMloYbwAQ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huOY8o.rkixymRYQIevug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Q8fVwxE6ke80IeHntI2C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4_eTfrIhUu5qGqOnwWmu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JnqpDYUgkm60MjeKtjZjw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Sx1khmNEOCQn2DhAb2I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RnWG0dIe0yVnwt1XDl0dA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XLTazRRHkCQiWI0HKHdoA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kNXjM5lJUCSpJGHzW4hnA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xflf1OoEicupGjM.CU1w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.1YuxgPsUGmGsLmfKsLH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pp9XiF7UOYrPd5RQUJbw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_lgSuay00KZdD9tcCpOf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R2xMWKxB06y15V8kVV8Ow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4LlSpMdf0SQpaPHkH20T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3g_kXOC_kikd5eUYE5.cA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jafMv7gEKiF2fSElayUQ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V81x5VX0ivgS_50wL_zQ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i4MSknEHk2wehTGBkzp3w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j4kV6A8kK9bZ7Beqnlaw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N5M4QELKE6oPDJ_m2ONwg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27._zX2vUir7PZMx7x5w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Pr0B4t88EWX3304hEKbJA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nxPgWtfEeEWh89m7f3pg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sv426hSHEWMO99bQPFI5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3CMzbQfpkisizyR_QTKJw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8r0.N1nFkCR8oyFqqhB0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jvZHugYh0KyN068dy9vYg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2q4r5W8ukyqvf16x6dXKA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SsXsh_kk..4coL8YwMn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sx6GC.w9ECCBIm4oS7bdQ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Lo5A6v1E6gIk5bUQVdEQ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raJ4eaKckSSxzuoksOxX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GMOygf8_keh1wNzHH1r2Q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voL8w1k40aBCFZN33.gTw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9lJj7Q2mkaG6GpGofhShw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_SNXO1hb0GraIhfHqi68w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tEjJLOOnUeTRn2P6NdItQ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0w4rr07u02D9PHcvRjJfw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IAHegQj0uVpvcQgApRn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Wp8x29QEGBlad8iM_fwg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_8WVD3b0yguuineSDJZA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G1nf.wlAUy.f3HQqkh8iw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2TIC4qiRUGVpSqlqmvx8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1bYUMF3Eq.iycSo4VV_g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O2PQuISCEKJ2TRHJjKWpg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Vg7qEmmEa2yoaU_wK8.Q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wg_xczrQUCS0jTbCZYT.Q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RkjHWc_aUmwO7hOJPWxr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HKmMeZL0._vuAi29rSAg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QGrOear40WZwuhpHmKO3g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8oeO5UIVEK1fz5kB7wrvg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8nztIZbJku9g7yrwP2H6g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tDQ.rygEqF3_JR77unZw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jP5HlI88UyAOAQBCDFuW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qEraRkTA0aLdUlNUFvseA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FFuStQa_UG5aC5iLuiCHw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gMhr17Wh02ZE2Sp9SEUKw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mzb1AW900.Ao4Jd.Okvwg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NCDArEo0mBpOTtMicVkg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N2cYLg95U6_wgUB22Q6mQ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n0kzLeO_UCBHDD4K7tHYA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0LjlBf6kKDQgG173ILa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pvK.PqCkmprDeKPe5Nfw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OLUhWWx3E2hPMZkKk9sX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S5qVDkx80K.DUXcmALxL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NeMqNzARdG3GIw4gIyGT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5Yt2N42EiQBo3JMMJdAg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PkSOXMUUebZ7UA6B1sC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w2x4dundUOU2E9._2mebA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Z_e7y3R02_eHm50vvROQ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dWL2zIPKkyaTWOfdNNAlA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vyItMx9025DL1dONjoxA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WvKfQgKKEm25nqZfnAbMw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wiCcGjhE.PosIL9TlGpg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2lnBjbtEWGsdJHo4fr6Q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43ZFB8skaHQBz877dr3g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wwcEJHSBESuvSy6TVhQz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D4hXH3uFEOYUxXfwACprQ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h69Z0swEky.Ladf9t4oVw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AffqTjBbUmPCR3CihmWRg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TUgyOBJVUCb1vstiAwYsg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EGdShEf0mjPS6MKcSQWQ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EWCPWSXcUqbIso.Z2w.SA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kHJ1TkhGUGTlBCU.59zbg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W8gG0ujE0iLfcuKX6IkJg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5frcojyLEyzwPNtxH4F_A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JW1dKRhWkWV3SugeTjdfQ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LOlDE360uh.s4VgM3s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7O2x05el0GnSDVRw6hITg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OucEe_MSU.j92ljTneOyw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_SbWQkFG0mJZveCGTylJg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0m_KRgP4Emd.n0cGZtdo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j1wQfl5s0uD3Pfw_FZoGg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ra5yw7880yRdA0UnI5jBg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Z.rOFTB7UWN18zL9LPVgg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8N6tdSxRkS4nAcZThDFlQ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JaupfjXkCmVtpSJX44Eg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FoJkzLDUezDXPuxbq46A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_gUPQmsKkeHzJG6a6EHe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uPKujLXG0Kn1yJSPPUjcw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oADZrIpzUWFLqfELstNd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mZVXLlO0Sb4S0tCFgnMQ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mQWUyQEUe6vSK7wo8sOQ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pqDnCp.0ynGKgrAPiZXw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FklXk1PS0CHMxfEsWmnmg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7fHcHoZBEivrkWuvVCWeg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ym75TmYIUONW.v0d2SkIw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Z4f5GrCkU2U_r7YrhaQTA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6Ls4URkbEmO2dDbnKoARw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aqbb6xtfE6QGA9JZvCWx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XS5Tq7dE61UT36DzuH5Q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KNAJjoQxEWCQCCqimEDwg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g79yWcvPEm5i9pWx2VGHw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hn5okYxkap8ZqCn8PZCw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kPrUjYZAECID8ckdtUJ3A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EcMSc6zG0ajKs.ZB97A7A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aYXdSAqq0.OvWKt7SzFMQ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d9EdPrN6UulzwOMwEm0nA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qa2.AvRkC7nHvcTPIxLQ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W0wmhHTG0SkGilhkfKPCQ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YIlN_K0wUORYT7gB6I7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nr9ahxZU2Qd63tnGV6gw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8FAokID9E.HozSU7GG_8w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KVeeGT6kCHA9cuffUyDg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z1UJW9gUkaXqvH7m_c52Q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fkQ.ain5kGDGU4lGsVAaw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uwZyEm4EOxBYapSrVQcA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5KeAsReEUSfPr9PCNhRIw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CiCZRG_YU.jhu1Tn3R0SQ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o6lBuGGj02TKKcElpt3Gw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LhI7G0dUGJq5OiTWL3Aw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vPc4siFHE.AkwYb422R0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wiEMAnDd0SlXu8q1dLV.A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1SzR_ypvkmyN6iOVpiJIQ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jtMtvjq02jQA3AB4BrJg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.KSpOb16UmPX61IhpfCH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i1zEx9RFEaGSrR8QTSd_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vmPprgMQUOaClDGlt7aa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XBhgK6REuOQdwioAJ1A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xyGCSH.Eq7M_jQx.G0w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yrGczItSE635fkuGA1Y5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gtx0pAcwUesvdJAV8sQd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XdsvIdgCkOrJpam66lqH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6R7eDiyEGMzDagRGBVc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Rwh3hat5UWX93icFtlP5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utLoAZU.kaVurqdnAOQP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1g5T4L9e0mBrUWvSDZwn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odCHo8cqEGehXSy2EP7N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uuJ3Zt9F02I0YSJqZg2j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wlXk1AyWkiOYv.FUeICU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GBkE.4bE0CZx1upQCe8e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69mrTdqkaJ15uYBIoBC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spP5peMV0SADGyisRVE1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jq5ALmNUUe5pXu1SZvXY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PGug.S5okmN8PzbbDbqq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3JEnxqExESaLj6G1dy9A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2LBsOJyg02goLg9wV.TI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1rNvEBnHka4N2S3X3n48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FVbdTMBAkCeQB6iCIoba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pcp2w1M0ufrAn1BYANg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84.SRrjEycqH3G_Zl7w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lwI.y_k0m9OUfZuHRxO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TZe_8D_lkiO6FA6F5xJs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_m.7qEjp0uOLnebOUYYg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kz00pfqp0eOPEZWXq2VV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JRxQwB3EyfJxqePsZ1L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nhQlIWxZk.kdoIoipOPo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jtnAJN71UmN31CXn6W4k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j9UqOlM2kOG6Ul7k635Z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zM8Pg7pk0CIjOjCU8tyE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h_BtVkaN0KCZG.vGcG5F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9xSRugDPECpTYEJ8EQAq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TQoCnFbaUiorP_FmHj5d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DrOFubAwUyHj5SkOec_n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XZhIHDu0iQ4rLN2viZ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vuIyP327E6xo8dGIFL7u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UD1pBWLPUmXaHoMik2SH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9WVUl_x4kirJAq4OID5S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YQjnECE2kulUV.JxW9RD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0Wi3ehuRtC3K3wW.ac_m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4QP6v3l0GsRnj.qwQQr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1b2Za.s6kucoqX5yv9P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l3KrsWYO0WEO5EoDPyDS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XX7UFOxE6cQciYUgIRp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zEoSQsnUyU2b0jJOCvO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Ozajjv2E..vEnrsWsxQ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4GytJHHfEqPxsnvZjjju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ujpY4x.zkS7WrsFdjkUA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nhTW312gUqwxImzAbqvL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7lC4j7ibEu5XaqdDfAdM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vZ4T9pIU6Twe3x.7n5_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w78WJQ_Dke8x29dDg2c8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J_EHjx_U.CSfsr_dnKD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DddAQP2T0CH6aNH8R3HE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acoB_ha1EqCXtIJNn0xu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7Hkfs3k3EqcmcGbaj83d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F5.ubVkJEGBSr3XGiHs3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.vSKvnMMEWsoYM3P5W5o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1f3hLXKHEi.qYfSj5CbW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tQuG0ua_U6x8i56iwssjQ"/>
</p:tagLst>
</file>

<file path=ppt/theme/theme1.xml><?xml version="1.0" encoding="utf-8"?>
<a:theme xmlns:a="http://schemas.openxmlformats.org/drawingml/2006/main" name="1_Grail_2018">
  <a:themeElements>
    <a:clrScheme name="GRAIL 2018">
      <a:dk1>
        <a:srgbClr val="464646"/>
      </a:dk1>
      <a:lt1>
        <a:srgbClr val="FFFFFF"/>
      </a:lt1>
      <a:dk2>
        <a:srgbClr val="5E5E5E"/>
      </a:dk2>
      <a:lt2>
        <a:srgbClr val="BBB6B6"/>
      </a:lt2>
      <a:accent1>
        <a:srgbClr val="008DC2"/>
      </a:accent1>
      <a:accent2>
        <a:srgbClr val="005D83"/>
      </a:accent2>
      <a:accent3>
        <a:srgbClr val="6BB3C7"/>
      </a:accent3>
      <a:accent4>
        <a:srgbClr val="B1C6D1"/>
      </a:accent4>
      <a:accent5>
        <a:srgbClr val="F47721"/>
      </a:accent5>
      <a:accent6>
        <a:srgbClr val="F3BA00"/>
      </a:accent6>
      <a:hlink>
        <a:srgbClr val="0563C1"/>
      </a:hlink>
      <a:folHlink>
        <a:srgbClr val="954F72"/>
      </a:folHlink>
    </a:clrScheme>
    <a:fontScheme name="Grail 201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ustom Color 1">
      <a:srgbClr val="70AD47"/>
    </a:custClr>
    <a:custClr name="Custom Color 2">
      <a:srgbClr val="F3BA00"/>
    </a:custClr>
    <a:custClr name="Custom Color 3">
      <a:srgbClr val="DB3236"/>
    </a:custClr>
  </a:custClrLst>
  <a:extLst>
    <a:ext uri="{05A4C25C-085E-4340-85A3-A5531E510DB2}">
      <thm15:themeFamily xmlns:thm15="http://schemas.microsoft.com/office/thememl/2012/main" name="PPT Template Wide Screen.potx" id="{84DE82C2-9DA4-4A6A-AA58-512BA23750B7}" vid="{DD88E8E8-82D3-46A8-A680-6F52EE5920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</Words>
  <Application>Microsoft Office PowerPoint</Application>
  <PresentationFormat>Widescreen</PresentationFormat>
  <Paragraphs>55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Segoe UI</vt:lpstr>
      <vt:lpstr>Segoe UI Black</vt:lpstr>
      <vt:lpstr>Verdana</vt:lpstr>
      <vt:lpstr>Wingdings</vt:lpstr>
      <vt:lpstr>1_Grail_2018</vt:lpstr>
      <vt:lpstr>think-cell Slide</vt:lpstr>
      <vt:lpstr>SA Tourism Brand Tracker Markets – Appendix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Tourism Brand Tracker Markets to be covered</dc:title>
  <dc:creator>Wavela Mthobeli</dc:creator>
  <cp:lastModifiedBy>Wavela Mthobeli</cp:lastModifiedBy>
  <cp:revision>2</cp:revision>
  <dcterms:created xsi:type="dcterms:W3CDTF">2020-02-19T09:00:53Z</dcterms:created>
  <dcterms:modified xsi:type="dcterms:W3CDTF">2020-02-19T09:02:14Z</dcterms:modified>
</cp:coreProperties>
</file>